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6" r:id="rId11"/>
    <p:sldId id="269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47850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3886198"/>
            <a:ext cx="9144000" cy="29717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3886198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5775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953037"/>
            <a:ext cx="7772400" cy="125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5633442"/>
            <a:ext cx="9144000" cy="1224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0" y="5633442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215775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Soybeans </a:t>
            </a:r>
            <a:r>
              <a:rPr lang="en"/>
              <a:t>Grow in Rows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685800" y="3953037"/>
            <a:ext cx="7772400" cy="1259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None/>
            </a:pPr>
            <a:r>
              <a:rPr lang="en"/>
              <a:t>An introduction to soybeans...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2518" y="1134022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34" y="451199"/>
            <a:ext cx="76835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growers do to encourage growth?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 rtl="0"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/>
              <a:t>Use fertilizers and pesticides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Buy seed varieties that are resistant to SCN and phytothera or even ones that are resistant to the pesticides growers use (Round-Up Ready)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Buy seed treatments that encourage the growth of bacteria (</a:t>
            </a:r>
            <a:r>
              <a:rPr lang="en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Rhizobia</a:t>
            </a: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keeps soybeans from growing?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Soybean cyst nematodes - parasitic roundworms that can infect the roots of soybeans, stunting their growth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Phytothera (root rot) - fungus that is encouraged by improper drainage.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Excessive weed growth within or between the rows can take valuable nutrients from the soil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Where did this photo come from?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Is there a soybean field close to your school?</a:t>
            </a:r>
          </a:p>
          <a:p>
            <a:r>
              <a:rPr lang="en-US" dirty="0" smtClean="0"/>
              <a:t>Add it here!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soybeans?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Soybeans are a row crop (a crop grown in 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rows)</a:t>
            </a:r>
            <a:endParaRPr lang="en-US" sz="32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dirty="0" smtClean="0"/>
              <a:t>The</a:t>
            </a:r>
            <a:r>
              <a:rPr lang="en-US" dirty="0" smtClean="0"/>
              <a:t>y are the</a:t>
            </a:r>
            <a:r>
              <a:rPr lang="en" dirty="0" smtClean="0"/>
              <a:t> </a:t>
            </a:r>
            <a:r>
              <a:rPr lang="en" dirty="0"/>
              <a:t>world’s leading provider of protein and oil.</a:t>
            </a:r>
          </a:p>
          <a:p>
            <a:endParaRPr lang="en" dirty="0"/>
          </a:p>
        </p:txBody>
      </p:sp>
      <p:sp>
        <p:nvSpPr>
          <p:cNvPr id="53" name="Shape 53"/>
          <p:cNvSpPr/>
          <p:nvPr/>
        </p:nvSpPr>
        <p:spPr>
          <a:xfrm>
            <a:off x="3625675" y="3328699"/>
            <a:ext cx="5061124" cy="33426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Soybeans facts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Soybeans make up 27% of U.S. crop acreage, 2</a:t>
            </a:r>
            <a:r>
              <a:rPr lang="en" sz="32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only to corn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Ohio planted 4.5 million acres and produced 222 million bushels of soybeans in 2009</a:t>
            </a:r>
          </a:p>
          <a:p>
            <a:endParaRPr lang="en"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/>
              <a:t>How many bushels per acre does that equal?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Why do we care about soybeans?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 rtl="0"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/>
              <a:t>They are used in a variety of food products (vegetable oil, lecithin, tofu, soy sauce, etc.) and for consumer products (paints and inks), fuel, industry (polymers, lubricants), and other applications.</a:t>
            </a:r>
          </a:p>
          <a:p>
            <a:endParaRPr lang="en"/>
          </a:p>
        </p:txBody>
      </p:sp>
      <p:pic>
        <p:nvPicPr>
          <p:cNvPr id="4" name="Picture 3" descr="USDA BioBasedProduct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64" y="3874552"/>
            <a:ext cx="4172654" cy="298344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are they grown?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Soybeans are usually planted in May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have several stages of growth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Vegetative Stages (</a:t>
            </a:r>
            <a:r>
              <a:rPr lang="en" sz="2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V-Stages</a:t>
            </a:r>
            <a:r>
              <a:rPr lang="en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VE,VC,V1,V2,V3, Vn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Reproductive Stages (</a:t>
            </a:r>
            <a:r>
              <a:rPr lang="en" sz="2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R-Stages</a:t>
            </a:r>
            <a:r>
              <a:rPr lang="en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R1,R2,R3,...R8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Starts at flowering</a:t>
            </a:r>
          </a:p>
          <a:p>
            <a:endParaRPr lang="en"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"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4034483" y="4447633"/>
            <a:ext cx="4652315" cy="18531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helps soybeans grow?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19745"/>
            <a:ext cx="8229600" cy="41335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Proper drainage of water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Sunlight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Few to no weeds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Nutrients-the bacteria help to provide nitrogen, but they need phosphorus, potassium and a variety of other nutrients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sz="3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seeds are planted per acre?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Seeding rates are varied, depending on how the rows are 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spaced</a:t>
            </a:r>
            <a:endParaRPr lang="en-US" sz="32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342900">
              <a:spcBef>
                <a:spcPts val="640"/>
              </a:spcBef>
              <a:buSzPct val="98958"/>
            </a:pP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-generally 125,000-150,000 seeds / acre</a:t>
            </a:r>
            <a:endParaRPr lang="en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Rows can be wide (30 inches apart) or narrow (less than 28 inches apart)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Narrow row spacing has been shown to increase yield, but also increase the need for herbicide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/>
              <a:t>Seeding </a:t>
            </a:r>
            <a:r>
              <a:rPr lang="en-US" dirty="0" smtClean="0"/>
              <a:t>spacing</a:t>
            </a:r>
            <a:endParaRPr lang="en" dirty="0"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dirty="0" smtClean="0"/>
              <a:t>15” row spacing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(early)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		    30” row spacing (mid-season)</a:t>
            </a:r>
            <a:endParaRPr lang="en" dirty="0"/>
          </a:p>
        </p:txBody>
      </p:sp>
      <p:pic>
        <p:nvPicPr>
          <p:cNvPr id="2" name="Picture 1" descr="planting_soybeans_30_inches_mean_slight_yield_penalty_1_63471720106486313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989" y="4422100"/>
            <a:ext cx="6198012" cy="2435900"/>
          </a:xfrm>
          <a:prstGeom prst="rect">
            <a:avLst/>
          </a:prstGeom>
        </p:spPr>
      </p:pic>
      <p:pic>
        <p:nvPicPr>
          <p:cNvPr id="3" name="Picture 2" descr="url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76143"/>
            <a:ext cx="2916014" cy="277993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391</Words>
  <Application>Microsoft Macintosh PowerPoint</Application>
  <PresentationFormat>On-screen Show (4:3)</PresentationFormat>
  <Paragraphs>46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/>
      <vt:lpstr>Soybeans Grow in Rows</vt:lpstr>
      <vt:lpstr>Where did this photo come from?</vt:lpstr>
      <vt:lpstr>What are soybeans?</vt:lpstr>
      <vt:lpstr>Soybeans facts</vt:lpstr>
      <vt:lpstr>Why do we care about soybeans?</vt:lpstr>
      <vt:lpstr>How are they grown?</vt:lpstr>
      <vt:lpstr>What helps soybeans grow?</vt:lpstr>
      <vt:lpstr>How many seeds are planted per acre?</vt:lpstr>
      <vt:lpstr>Seeding spacing</vt:lpstr>
      <vt:lpstr>What do growers do to encourage growth?</vt:lpstr>
      <vt:lpstr>What keeps soybeans from growing?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Soybeans Grow in Rows</dc:title>
  <cp:lastModifiedBy>UA Schools</cp:lastModifiedBy>
  <cp:revision>5</cp:revision>
  <dcterms:modified xsi:type="dcterms:W3CDTF">2013-10-30T22:09:30Z</dcterms:modified>
</cp:coreProperties>
</file>