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5ABFD-7903-254B-A9DB-7FD41B5C54D7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5372D-E53F-F444-AF44-772EC70B2F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4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Photo URL: </a:t>
            </a:r>
            <a:r>
              <a:rPr lang="en-US" dirty="0" err="1" smtClean="0"/>
              <a:t>http://www.nguyenlieulammypham.com/upload/images/soy-lecithin.jpg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372D-E53F-F444-AF44-772EC70B2F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47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it looks like</a:t>
            </a:r>
          </a:p>
          <a:p>
            <a:r>
              <a:rPr lang="en-US" dirty="0" smtClean="0"/>
              <a:t>Point</a:t>
            </a:r>
            <a:r>
              <a:rPr lang="en-US" baseline="0" dirty="0" smtClean="0"/>
              <a:t> out the hydrophobic and hydrophilic regions of the compound</a:t>
            </a:r>
          </a:p>
          <a:p>
            <a:r>
              <a:rPr lang="en-US" baseline="0" dirty="0" smtClean="0"/>
              <a:t>Photo URL: </a:t>
            </a:r>
            <a:r>
              <a:rPr lang="en-US" baseline="0" dirty="0" err="1" smtClean="0"/>
              <a:t>http://www.nguyenlieulammypham.com/upload/images/soy-lecithin.jpg</a:t>
            </a: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372D-E53F-F444-AF44-772EC70B2F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39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it does</a:t>
            </a:r>
          </a:p>
          <a:p>
            <a:r>
              <a:rPr lang="en-US" dirty="0" smtClean="0"/>
              <a:t>Because</a:t>
            </a:r>
            <a:r>
              <a:rPr lang="en-US" baseline="0" dirty="0" smtClean="0"/>
              <a:t> it has hydrophobic and hydrophilic regions, lecithin is able to act as an emulsifier</a:t>
            </a:r>
          </a:p>
          <a:p>
            <a:r>
              <a:rPr lang="en-US" baseline="0" dirty="0" smtClean="0"/>
              <a:t>Image URLS: http://mom.girlstalkinsmack.com/image/062012/Modern%20Industrial%20Chemicals_24.jpg</a:t>
            </a:r>
          </a:p>
          <a:p>
            <a:r>
              <a:rPr lang="en-US" baseline="0" dirty="0" err="1" smtClean="0"/>
              <a:t>http://aak-uk.com/products/functional-ingredients/emulsifiers/cake</a:t>
            </a:r>
            <a:r>
              <a:rPr lang="en-US" baseline="0" smtClean="0"/>
              <a:t> </a:t>
            </a:r>
          </a:p>
          <a:p>
            <a:r>
              <a:rPr lang="en-US" baseline="0" dirty="0" smtClean="0"/>
              <a:t>https://bbsr2chemistry.files.wordpress.com/2013/01/mayo.jpg </a:t>
            </a:r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372D-E53F-F444-AF44-772EC70B2F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02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functionality does it provide</a:t>
            </a:r>
            <a:r>
              <a:rPr lang="en-US" baseline="0" dirty="0" smtClean="0"/>
              <a:t> </a:t>
            </a:r>
            <a:r>
              <a:rPr lang="en-US" baseline="0" smtClean="0"/>
              <a:t>in food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5372D-E53F-F444-AF44-772EC70B2F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2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9/10/15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9/10/15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92626-37D2-4832-BF7A-BC283494A20D}" type="datetimeFigureOut">
              <a:rPr lang="en-US" smtClean="0"/>
              <a:pPr/>
              <a:t>9/10/15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92886-E571-45D5-8B56-343DC94F8FA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9/10/15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9/10/15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</a:lstStyle>
          <a:p>
            <a:pPr algn="l" eaLnBrk="1" latinLnBrk="0" hangingPunct="1"/>
            <a:fld id="{48D92626-37D2-4832-BF7A-BC283494A20D}" type="datetimeFigureOut">
              <a:rPr lang="en-US" smtClean="0"/>
              <a:pPr algn="l" eaLnBrk="1" latinLnBrk="0" hangingPunct="1"/>
              <a:t>9/10/15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Soy Lecithin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203287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When foods contain small amounts of soy on the ingredient label but not a lot of protein, ask yourself:</a:t>
            </a:r>
          </a:p>
          <a:p>
            <a:endParaRPr lang="en-US" dirty="0" smtClean="0"/>
          </a:p>
          <a:p>
            <a:r>
              <a:rPr lang="en-US" dirty="0" smtClean="0"/>
              <a:t>Would this product benefit from some lecithin?</a:t>
            </a:r>
            <a:endParaRPr lang="en-US" dirty="0"/>
          </a:p>
        </p:txBody>
      </p:sp>
      <p:pic>
        <p:nvPicPr>
          <p:cNvPr id="4" name="Picture 3" descr="g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34" y="213148"/>
            <a:ext cx="1823658" cy="23516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80881" y="6468488"/>
            <a:ext cx="2012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8000"/>
                </a:solidFill>
              </a:rPr>
              <a:t>g</a:t>
            </a:r>
            <a:r>
              <a:rPr lang="en-US" dirty="0" err="1" smtClean="0">
                <a:solidFill>
                  <a:srgbClr val="008000"/>
                </a:solidFill>
              </a:rPr>
              <a:t>rownextgen.org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562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Lecithin is a kind of lipid found in many kinds of cells</a:t>
            </a:r>
          </a:p>
          <a:p>
            <a:endParaRPr lang="en-US" dirty="0" smtClean="0"/>
          </a:p>
          <a:p>
            <a:r>
              <a:rPr lang="en-US" dirty="0" smtClean="0"/>
              <a:t>Within the cells, </a:t>
            </a:r>
          </a:p>
          <a:p>
            <a:pPr>
              <a:buNone/>
            </a:pPr>
            <a:r>
              <a:rPr lang="en-US" dirty="0" smtClean="0"/>
              <a:t>lecithin serves a </a:t>
            </a:r>
          </a:p>
          <a:p>
            <a:pPr>
              <a:buNone/>
            </a:pPr>
            <a:r>
              <a:rPr lang="en-US" dirty="0" smtClean="0"/>
              <a:t>variety of functions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0" y="3464034"/>
            <a:ext cx="3100552" cy="3100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981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looks like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144" y="2235551"/>
            <a:ext cx="5923788" cy="3940688"/>
          </a:xfrm>
          <a:prstGeom prst="rect">
            <a:avLst/>
          </a:prstGeom>
          <a:solidFill>
            <a:schemeClr val="tx1">
              <a:lumMod val="8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16253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it does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0511" y="1640052"/>
            <a:ext cx="3974662" cy="16693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59057" y="3920686"/>
            <a:ext cx="3027743" cy="2178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041" y="4543676"/>
            <a:ext cx="4782645" cy="11854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7590" y="5921238"/>
            <a:ext cx="10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Lecithin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98822" y="5921238"/>
            <a:ext cx="1016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40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17625"/>
          </a:xfrm>
        </p:spPr>
        <p:txBody>
          <a:bodyPr/>
          <a:lstStyle/>
          <a:p>
            <a:r>
              <a:rPr lang="en-US" dirty="0" smtClean="0"/>
              <a:t>Improves workability</a:t>
            </a:r>
          </a:p>
          <a:p>
            <a:pPr lvl="1"/>
            <a:r>
              <a:rPr lang="en-US" dirty="0" smtClean="0"/>
              <a:t>Decreases dough stickiness and makes it easier to remove from equipment and utensils</a:t>
            </a:r>
          </a:p>
          <a:p>
            <a:r>
              <a:rPr lang="en-US" dirty="0" smtClean="0"/>
              <a:t>Reduces staling</a:t>
            </a:r>
          </a:p>
          <a:p>
            <a:r>
              <a:rPr lang="en-US" dirty="0" smtClean="0"/>
              <a:t>Improves freeze-thaw stability</a:t>
            </a:r>
          </a:p>
          <a:p>
            <a:r>
              <a:rPr lang="en-US" dirty="0" smtClean="0"/>
              <a:t>Improves texture and tenderness</a:t>
            </a:r>
          </a:p>
          <a:p>
            <a:r>
              <a:rPr lang="en-US" dirty="0" smtClean="0"/>
              <a:t>Prevents separation of immiscible liquids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9455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105</TotalTime>
  <Words>225</Words>
  <Application>Microsoft Macintosh PowerPoint</Application>
  <PresentationFormat>On-screen Show (4:3)</PresentationFormat>
  <Paragraphs>37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Soy Lecithin </vt:lpstr>
      <vt:lpstr>What is it?</vt:lpstr>
      <vt:lpstr>What it looks like</vt:lpstr>
      <vt:lpstr>What it does</vt:lpstr>
      <vt:lpstr>Ingredient Functionality</vt:lpstr>
    </vt:vector>
  </TitlesOfParts>
  <Company>Cornell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Soy Lecithin </dc:title>
  <dc:creator>Abigail B Snyder Snyder</dc:creator>
  <cp:lastModifiedBy>Jane Hunt</cp:lastModifiedBy>
  <cp:revision>10</cp:revision>
  <dcterms:created xsi:type="dcterms:W3CDTF">2015-08-19T16:11:59Z</dcterms:created>
  <dcterms:modified xsi:type="dcterms:W3CDTF">2015-09-10T18:29:16Z</dcterms:modified>
</cp:coreProperties>
</file>