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732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0" autoAdjust="0"/>
    <p:restoredTop sz="91358" autoAdjust="0"/>
  </p:normalViewPr>
  <p:slideViewPr>
    <p:cSldViewPr>
      <p:cViewPr>
        <p:scale>
          <a:sx n="87" d="100"/>
          <a:sy n="87" d="100"/>
        </p:scale>
        <p:origin x="824" y="512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0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8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ng-tit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50" normalizeH="0">
          <a:solidFill>
            <a:srgbClr val="1B732D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tif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.jpe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3962400" y="533400"/>
            <a:ext cx="4572000" cy="3276600"/>
          </a:xfrm>
          <a:prstGeom prst="rect">
            <a:avLst/>
          </a:prstGeom>
        </p:spPr>
        <p:txBody>
          <a:bodyPr vert="horz" lIns="0" tIns="45720" rIns="0" bIns="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normalizeH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b="1" cap="none" spc="-100" dirty="0" smtClean="0">
                <a:latin typeface="Arial"/>
                <a:cs typeface="Arial"/>
              </a:rPr>
              <a:t>Emulsions</a:t>
            </a:r>
            <a:endParaRPr lang="en-US" sz="4200" b="1" cap="none" spc="-1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028" y="342900"/>
            <a:ext cx="4648200" cy="914400"/>
          </a:xfrm>
        </p:spPr>
        <p:txBody>
          <a:bodyPr/>
          <a:lstStyle/>
          <a:p>
            <a:r>
              <a:rPr lang="en-US" dirty="0" smtClean="0"/>
              <a:t>What are Emulsions?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5274972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/>
              <a:t>emulsion is a colloid in which liquids that do not normally mix are spread throughout each other.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Emulsifying </a:t>
            </a:r>
            <a:r>
              <a:rPr lang="en-US" dirty="0"/>
              <a:t>is done by slowly adding one ingredient to another while simultaneously mixing. This disperses and suspends tiny droplets of one liquid </a:t>
            </a:r>
            <a:r>
              <a:rPr lang="en-US" dirty="0" smtClean="0"/>
              <a:t>through another.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608" y="1676399"/>
            <a:ext cx="3444392" cy="28194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5000" y="4648200"/>
            <a:ext cx="330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http://</a:t>
            </a:r>
            <a:r>
              <a:rPr lang="en-US" sz="1000" dirty="0" err="1"/>
              <a:t>www.naturphilosophie.co.uk</a:t>
            </a:r>
            <a:r>
              <a:rPr lang="en-US" sz="1000" dirty="0"/>
              <a:t>/perfect-hollandaise-sauce-science-kitchen/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4021"/>
            <a:ext cx="46482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Purpose of </a:t>
            </a:r>
            <a:r>
              <a:rPr lang="en-US" dirty="0" err="1" smtClean="0"/>
              <a:t>emulsifers</a:t>
            </a:r>
            <a:r>
              <a:rPr lang="en-US" dirty="0" smtClean="0"/>
              <a:t>..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639" y="685800"/>
            <a:ext cx="5410200" cy="4495800"/>
          </a:xfrm>
        </p:spPr>
        <p:txBody>
          <a:bodyPr>
            <a:noAutofit/>
          </a:bodyPr>
          <a:lstStyle/>
          <a:p>
            <a:endParaRPr lang="en-US" sz="1800" dirty="0"/>
          </a:p>
          <a:p>
            <a:r>
              <a:rPr lang="en-US" sz="1800" dirty="0" smtClean="0"/>
              <a:t>To </a:t>
            </a:r>
            <a:r>
              <a:rPr lang="en-US" sz="1800" dirty="0"/>
              <a:t>prevent </a:t>
            </a:r>
            <a:r>
              <a:rPr lang="en-US" sz="1800" dirty="0" smtClean="0"/>
              <a:t>a mixture </a:t>
            </a:r>
            <a:r>
              <a:rPr lang="en-US" sz="1800" dirty="0"/>
              <a:t>from </a:t>
            </a:r>
            <a:r>
              <a:rPr lang="en-US" sz="1800" dirty="0" smtClean="0"/>
              <a:t>separating.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n emulsifier is </a:t>
            </a:r>
            <a:r>
              <a:rPr lang="en-US" sz="1800" dirty="0"/>
              <a:t>attracted to both oil and water</a:t>
            </a:r>
            <a:r>
              <a:rPr lang="en-US" sz="1800" dirty="0" smtClean="0"/>
              <a:t>, </a:t>
            </a:r>
            <a:r>
              <a:rPr lang="en-US" sz="1800" dirty="0"/>
              <a:t>thus allowing the two to mix. </a:t>
            </a:r>
            <a:endParaRPr lang="en-US" sz="1800" dirty="0"/>
          </a:p>
          <a:p>
            <a:r>
              <a:rPr lang="en-US" sz="1800" dirty="0" smtClean="0"/>
              <a:t>An </a:t>
            </a:r>
            <a:r>
              <a:rPr lang="en-US" sz="1800" dirty="0"/>
              <a:t>emulsifier functions by </a:t>
            </a:r>
            <a:r>
              <a:rPr lang="en-US" sz="1800" dirty="0" smtClean="0"/>
              <a:t>surrounding </a:t>
            </a:r>
            <a:r>
              <a:rPr lang="en-US" sz="1800" dirty="0"/>
              <a:t>the oil droplets to form a protective coat which holds the oil droplets in suspension. </a:t>
            </a:r>
            <a:endParaRPr lang="en-US" sz="1800" dirty="0"/>
          </a:p>
          <a:p>
            <a:r>
              <a:rPr lang="en-US" sz="1800" dirty="0" smtClean="0"/>
              <a:t>One </a:t>
            </a:r>
            <a:r>
              <a:rPr lang="en-US" sz="1800" dirty="0"/>
              <a:t>part of the emulsifier molecule (the polar end) is soluble in water and one part is soluble in the oil (the non-polar end). </a:t>
            </a: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839" y="3962400"/>
            <a:ext cx="3429000" cy="19944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93779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_v2_optimized">
  <a:themeElements>
    <a:clrScheme name="Custom 1">
      <a:dk1>
        <a:sysClr val="windowText" lastClr="000000"/>
      </a:dk1>
      <a:lt1>
        <a:srgbClr val="FFFFFF"/>
      </a:lt1>
      <a:dk2>
        <a:srgbClr val="DADADA"/>
      </a:dk2>
      <a:lt2>
        <a:srgbClr val="FFFFFF"/>
      </a:lt2>
      <a:accent1>
        <a:srgbClr val="196322"/>
      </a:accent1>
      <a:accent2>
        <a:srgbClr val="196322"/>
      </a:accent2>
      <a:accent3>
        <a:srgbClr val="196322"/>
      </a:accent3>
      <a:accent4>
        <a:srgbClr val="196322"/>
      </a:accent4>
      <a:accent5>
        <a:srgbClr val="196322"/>
      </a:accent5>
      <a:accent6>
        <a:srgbClr val="196322"/>
      </a:accent6>
      <a:hlink>
        <a:srgbClr val="196322"/>
      </a:hlink>
      <a:folHlink>
        <a:srgbClr val="196322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GNG template</Template>
  <TotalTime>0</TotalTime>
  <Words>134</Words>
  <Application>Microsoft Macintosh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Courier New</vt:lpstr>
      <vt:lpstr>Georgia</vt:lpstr>
      <vt:lpstr>Arial</vt:lpstr>
      <vt:lpstr>Project Status Report_v2_optimized</vt:lpstr>
      <vt:lpstr>PowerPoint Presentation</vt:lpstr>
      <vt:lpstr>What are Emulsions?</vt:lpstr>
      <vt:lpstr>Purpose of emulsifers..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/>
  <cp:revision>1</cp:revision>
  <dcterms:created xsi:type="dcterms:W3CDTF">2016-09-11T22:59:58Z</dcterms:created>
  <dcterms:modified xsi:type="dcterms:W3CDTF">2016-09-12T00:45:20Z</dcterms:modified>
</cp:coreProperties>
</file>