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5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1C489-889D-4D45-9F15-B181CB500A05}" type="datetimeFigureOut">
              <a:rPr lang="en-US" smtClean="0"/>
              <a:t>8/11/15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EC44E-AC9D-4DFC-9DBC-87EEA2796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09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EC44E-AC9D-4DFC-9DBC-87EEA279618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EC44E-AC9D-4DFC-9DBC-87EEA279618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EC44E-AC9D-4DFC-9DBC-87EEA279618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EC44E-AC9D-4DFC-9DBC-87EEA2796188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EC44E-AC9D-4DFC-9DBC-87EEA2796188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1DFA-D5F9-41A2-8FC0-156F640C2377}" type="datetimeFigureOut">
              <a:rPr lang="en-US" smtClean="0"/>
              <a:t>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84D7E-42BA-4724-94E2-C5C3FA246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1DFA-D5F9-41A2-8FC0-156F640C2377}" type="datetimeFigureOut">
              <a:rPr lang="en-US" smtClean="0"/>
              <a:t>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84D7E-42BA-4724-94E2-C5C3FA246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1DFA-D5F9-41A2-8FC0-156F640C2377}" type="datetimeFigureOut">
              <a:rPr lang="en-US" smtClean="0"/>
              <a:t>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84D7E-42BA-4724-94E2-C5C3FA246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1DFA-D5F9-41A2-8FC0-156F640C2377}" type="datetimeFigureOut">
              <a:rPr lang="en-US" smtClean="0"/>
              <a:t>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84D7E-42BA-4724-94E2-C5C3FA246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1DFA-D5F9-41A2-8FC0-156F640C2377}" type="datetimeFigureOut">
              <a:rPr lang="en-US" smtClean="0"/>
              <a:t>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84D7E-42BA-4724-94E2-C5C3FA246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1DFA-D5F9-41A2-8FC0-156F640C2377}" type="datetimeFigureOut">
              <a:rPr lang="en-US" smtClean="0"/>
              <a:t>8/11/15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84D7E-42BA-4724-94E2-C5C3FA246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1DFA-D5F9-41A2-8FC0-156F640C2377}" type="datetimeFigureOut">
              <a:rPr lang="en-US" smtClean="0"/>
              <a:t>8/11/15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84D7E-42BA-4724-94E2-C5C3FA246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1DFA-D5F9-41A2-8FC0-156F640C2377}" type="datetimeFigureOut">
              <a:rPr lang="en-US" smtClean="0"/>
              <a:t>8/11/15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84D7E-42BA-4724-94E2-C5C3FA246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1DFA-D5F9-41A2-8FC0-156F640C2377}" type="datetimeFigureOut">
              <a:rPr lang="en-US" smtClean="0"/>
              <a:t>8/11/15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84D7E-42BA-4724-94E2-C5C3FA246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1DFA-D5F9-41A2-8FC0-156F640C2377}" type="datetimeFigureOut">
              <a:rPr lang="en-US" smtClean="0"/>
              <a:t>8/11/15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84D7E-42BA-4724-94E2-C5C3FA246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1DFA-D5F9-41A2-8FC0-156F640C2377}" type="datetimeFigureOut">
              <a:rPr lang="en-US" smtClean="0"/>
              <a:t>8/11/15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84D7E-42BA-4724-94E2-C5C3FA246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91DFA-D5F9-41A2-8FC0-156F640C2377}" type="datetimeFigureOut">
              <a:rPr lang="en-US" smtClean="0"/>
              <a:t>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84D7E-42BA-4724-94E2-C5C3FA2463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 38"/>
          <p:cNvSpPr/>
          <p:nvPr/>
        </p:nvSpPr>
        <p:spPr>
          <a:xfrm>
            <a:off x="2057400" y="3200400"/>
            <a:ext cx="1600200" cy="533400"/>
          </a:xfrm>
          <a:custGeom>
            <a:avLst/>
            <a:gdLst>
              <a:gd name="connsiteX0" fmla="*/ 0 w 685800"/>
              <a:gd name="connsiteY0" fmla="*/ 228600 h 457200"/>
              <a:gd name="connsiteX1" fmla="*/ 152694 w 685800"/>
              <a:gd name="connsiteY1" fmla="*/ 38394 h 457200"/>
              <a:gd name="connsiteX2" fmla="*/ 342901 w 685800"/>
              <a:gd name="connsiteY2" fmla="*/ 1 h 457200"/>
              <a:gd name="connsiteX3" fmla="*/ 533108 w 685800"/>
              <a:gd name="connsiteY3" fmla="*/ 38394 h 457200"/>
              <a:gd name="connsiteX4" fmla="*/ 685801 w 685800"/>
              <a:gd name="connsiteY4" fmla="*/ 228601 h 457200"/>
              <a:gd name="connsiteX5" fmla="*/ 533108 w 685800"/>
              <a:gd name="connsiteY5" fmla="*/ 418808 h 457200"/>
              <a:gd name="connsiteX6" fmla="*/ 342901 w 685800"/>
              <a:gd name="connsiteY6" fmla="*/ 457201 h 457200"/>
              <a:gd name="connsiteX7" fmla="*/ 152694 w 685800"/>
              <a:gd name="connsiteY7" fmla="*/ 418808 h 457200"/>
              <a:gd name="connsiteX8" fmla="*/ 1 w 685800"/>
              <a:gd name="connsiteY8" fmla="*/ 228601 h 457200"/>
              <a:gd name="connsiteX9" fmla="*/ 0 w 685800"/>
              <a:gd name="connsiteY9" fmla="*/ 2286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" h="457200">
                <a:moveTo>
                  <a:pt x="0" y="228600"/>
                </a:moveTo>
                <a:cubicBezTo>
                  <a:pt x="0" y="152167"/>
                  <a:pt x="57299" y="80791"/>
                  <a:pt x="152694" y="38394"/>
                </a:cubicBezTo>
                <a:cubicBezTo>
                  <a:pt x="209021" y="13360"/>
                  <a:pt x="275204" y="1"/>
                  <a:pt x="342901" y="1"/>
                </a:cubicBezTo>
                <a:cubicBezTo>
                  <a:pt x="410598" y="1"/>
                  <a:pt x="476780" y="13360"/>
                  <a:pt x="533108" y="38394"/>
                </a:cubicBezTo>
                <a:cubicBezTo>
                  <a:pt x="628502" y="80792"/>
                  <a:pt x="685801" y="152168"/>
                  <a:pt x="685801" y="228601"/>
                </a:cubicBezTo>
                <a:cubicBezTo>
                  <a:pt x="685801" y="305034"/>
                  <a:pt x="628502" y="376410"/>
                  <a:pt x="533108" y="418808"/>
                </a:cubicBezTo>
                <a:cubicBezTo>
                  <a:pt x="476781" y="443842"/>
                  <a:pt x="410598" y="457201"/>
                  <a:pt x="342901" y="457201"/>
                </a:cubicBezTo>
                <a:cubicBezTo>
                  <a:pt x="275204" y="457201"/>
                  <a:pt x="209022" y="443842"/>
                  <a:pt x="152694" y="418808"/>
                </a:cubicBezTo>
                <a:cubicBezTo>
                  <a:pt x="57300" y="376410"/>
                  <a:pt x="1" y="305034"/>
                  <a:pt x="1" y="228601"/>
                </a:cubicBezTo>
                <a:lnTo>
                  <a:pt x="0" y="228600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505200" y="30480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276600" y="3733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657600" y="36576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810000" y="3352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886200" y="30480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276600" y="53340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038600" y="35814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124200" y="43434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124200" y="19812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990600" y="838200"/>
            <a:ext cx="1905000" cy="5410200"/>
            <a:chOff x="990600" y="838200"/>
            <a:chExt cx="1905000" cy="5410200"/>
          </a:xfrm>
        </p:grpSpPr>
        <p:sp>
          <p:nvSpPr>
            <p:cNvPr id="4" name="Rounded Rectangle 3"/>
            <p:cNvSpPr/>
            <p:nvPr/>
          </p:nvSpPr>
          <p:spPr>
            <a:xfrm>
              <a:off x="990600" y="838200"/>
              <a:ext cx="914400" cy="1295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990600" y="2209800"/>
              <a:ext cx="914400" cy="1295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90600" y="3581400"/>
              <a:ext cx="914400" cy="1295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990600" y="4953000"/>
              <a:ext cx="914400" cy="1295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981200" y="1143000"/>
              <a:ext cx="762000" cy="1524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1981200" y="2743200"/>
              <a:ext cx="762000" cy="1524000"/>
            </a:xfrm>
            <a:custGeom>
              <a:avLst/>
              <a:gdLst>
                <a:gd name="connsiteX0" fmla="*/ 0 w 762000"/>
                <a:gd name="connsiteY0" fmla="*/ 127003 h 1524000"/>
                <a:gd name="connsiteX1" fmla="*/ 37198 w 762000"/>
                <a:gd name="connsiteY1" fmla="*/ 37198 h 1524000"/>
                <a:gd name="connsiteX2" fmla="*/ 127003 w 762000"/>
                <a:gd name="connsiteY2" fmla="*/ 0 h 1524000"/>
                <a:gd name="connsiteX3" fmla="*/ 634997 w 762000"/>
                <a:gd name="connsiteY3" fmla="*/ 0 h 1524000"/>
                <a:gd name="connsiteX4" fmla="*/ 724802 w 762000"/>
                <a:gd name="connsiteY4" fmla="*/ 37198 h 1524000"/>
                <a:gd name="connsiteX5" fmla="*/ 762000 w 762000"/>
                <a:gd name="connsiteY5" fmla="*/ 127003 h 1524000"/>
                <a:gd name="connsiteX6" fmla="*/ 762000 w 762000"/>
                <a:gd name="connsiteY6" fmla="*/ 1396997 h 1524000"/>
                <a:gd name="connsiteX7" fmla="*/ 724802 w 762000"/>
                <a:gd name="connsiteY7" fmla="*/ 1486802 h 1524000"/>
                <a:gd name="connsiteX8" fmla="*/ 634997 w 762000"/>
                <a:gd name="connsiteY8" fmla="*/ 1524000 h 1524000"/>
                <a:gd name="connsiteX9" fmla="*/ 127003 w 762000"/>
                <a:gd name="connsiteY9" fmla="*/ 1524000 h 1524000"/>
                <a:gd name="connsiteX10" fmla="*/ 37198 w 762000"/>
                <a:gd name="connsiteY10" fmla="*/ 1486802 h 1524000"/>
                <a:gd name="connsiteX11" fmla="*/ 0 w 762000"/>
                <a:gd name="connsiteY11" fmla="*/ 1396997 h 1524000"/>
                <a:gd name="connsiteX12" fmla="*/ 0 w 762000"/>
                <a:gd name="connsiteY12" fmla="*/ 127003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2000" h="1524000">
                  <a:moveTo>
                    <a:pt x="0" y="127003"/>
                  </a:moveTo>
                  <a:cubicBezTo>
                    <a:pt x="0" y="93320"/>
                    <a:pt x="13381" y="61016"/>
                    <a:pt x="37198" y="37198"/>
                  </a:cubicBezTo>
                  <a:cubicBezTo>
                    <a:pt x="61016" y="13380"/>
                    <a:pt x="93319" y="0"/>
                    <a:pt x="127003" y="0"/>
                  </a:cubicBezTo>
                  <a:lnTo>
                    <a:pt x="634997" y="0"/>
                  </a:lnTo>
                  <a:cubicBezTo>
                    <a:pt x="668680" y="0"/>
                    <a:pt x="700984" y="13381"/>
                    <a:pt x="724802" y="37198"/>
                  </a:cubicBezTo>
                  <a:cubicBezTo>
                    <a:pt x="748620" y="61016"/>
                    <a:pt x="762000" y="93319"/>
                    <a:pt x="762000" y="127003"/>
                  </a:cubicBezTo>
                  <a:lnTo>
                    <a:pt x="762000" y="1396997"/>
                  </a:lnTo>
                  <a:cubicBezTo>
                    <a:pt x="762000" y="1430680"/>
                    <a:pt x="748619" y="1462984"/>
                    <a:pt x="724802" y="1486802"/>
                  </a:cubicBezTo>
                  <a:cubicBezTo>
                    <a:pt x="700984" y="1510620"/>
                    <a:pt x="668681" y="1524000"/>
                    <a:pt x="634997" y="1524000"/>
                  </a:cubicBezTo>
                  <a:lnTo>
                    <a:pt x="127003" y="1524000"/>
                  </a:lnTo>
                  <a:cubicBezTo>
                    <a:pt x="93320" y="1524000"/>
                    <a:pt x="61016" y="1510619"/>
                    <a:pt x="37198" y="1486802"/>
                  </a:cubicBezTo>
                  <a:cubicBezTo>
                    <a:pt x="13380" y="1462984"/>
                    <a:pt x="0" y="1430681"/>
                    <a:pt x="0" y="1396997"/>
                  </a:cubicBezTo>
                  <a:lnTo>
                    <a:pt x="0" y="127003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981200" y="4343400"/>
              <a:ext cx="762000" cy="1524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438400" y="36576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209800" y="14478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219200" y="54864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066800" y="37338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1524000" y="28956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1524000" y="9906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2362200" y="48006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2590800" y="3200400"/>
              <a:ext cx="304800" cy="533400"/>
            </a:xfrm>
            <a:custGeom>
              <a:avLst/>
              <a:gdLst>
                <a:gd name="connsiteX0" fmla="*/ 0 w 685800"/>
                <a:gd name="connsiteY0" fmla="*/ 228600 h 457200"/>
                <a:gd name="connsiteX1" fmla="*/ 152694 w 685800"/>
                <a:gd name="connsiteY1" fmla="*/ 38394 h 457200"/>
                <a:gd name="connsiteX2" fmla="*/ 342901 w 685800"/>
                <a:gd name="connsiteY2" fmla="*/ 1 h 457200"/>
                <a:gd name="connsiteX3" fmla="*/ 533108 w 685800"/>
                <a:gd name="connsiteY3" fmla="*/ 38394 h 457200"/>
                <a:gd name="connsiteX4" fmla="*/ 685801 w 685800"/>
                <a:gd name="connsiteY4" fmla="*/ 228601 h 457200"/>
                <a:gd name="connsiteX5" fmla="*/ 533108 w 685800"/>
                <a:gd name="connsiteY5" fmla="*/ 418808 h 457200"/>
                <a:gd name="connsiteX6" fmla="*/ 342901 w 685800"/>
                <a:gd name="connsiteY6" fmla="*/ 457201 h 457200"/>
                <a:gd name="connsiteX7" fmla="*/ 152694 w 685800"/>
                <a:gd name="connsiteY7" fmla="*/ 418808 h 457200"/>
                <a:gd name="connsiteX8" fmla="*/ 1 w 685800"/>
                <a:gd name="connsiteY8" fmla="*/ 228601 h 457200"/>
                <a:gd name="connsiteX9" fmla="*/ 0 w 685800"/>
                <a:gd name="connsiteY9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5800" h="457200">
                  <a:moveTo>
                    <a:pt x="0" y="228600"/>
                  </a:moveTo>
                  <a:cubicBezTo>
                    <a:pt x="0" y="152167"/>
                    <a:pt x="57299" y="80791"/>
                    <a:pt x="152694" y="38394"/>
                  </a:cubicBezTo>
                  <a:cubicBezTo>
                    <a:pt x="209021" y="13360"/>
                    <a:pt x="275204" y="1"/>
                    <a:pt x="342901" y="1"/>
                  </a:cubicBezTo>
                  <a:cubicBezTo>
                    <a:pt x="410598" y="1"/>
                    <a:pt x="476780" y="13360"/>
                    <a:pt x="533108" y="38394"/>
                  </a:cubicBezTo>
                  <a:cubicBezTo>
                    <a:pt x="628502" y="80792"/>
                    <a:pt x="685801" y="152168"/>
                    <a:pt x="685801" y="228601"/>
                  </a:cubicBezTo>
                  <a:cubicBezTo>
                    <a:pt x="685801" y="305034"/>
                    <a:pt x="628502" y="376410"/>
                    <a:pt x="533108" y="418808"/>
                  </a:cubicBezTo>
                  <a:cubicBezTo>
                    <a:pt x="476781" y="443842"/>
                    <a:pt x="410598" y="457201"/>
                    <a:pt x="342901" y="457201"/>
                  </a:cubicBezTo>
                  <a:cubicBezTo>
                    <a:pt x="275204" y="457201"/>
                    <a:pt x="209022" y="443842"/>
                    <a:pt x="152694" y="418808"/>
                  </a:cubicBezTo>
                  <a:cubicBezTo>
                    <a:pt x="57300" y="376410"/>
                    <a:pt x="1" y="305034"/>
                    <a:pt x="1" y="228601"/>
                  </a:cubicBezTo>
                  <a:lnTo>
                    <a:pt x="0" y="228600"/>
                  </a:lnTo>
                  <a:close/>
                </a:path>
              </a:pathLst>
            </a:cu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Delay 1"/>
          <p:cNvSpPr/>
          <p:nvPr/>
        </p:nvSpPr>
        <p:spPr>
          <a:xfrm>
            <a:off x="228600" y="1524000"/>
            <a:ext cx="6096000" cy="3657600"/>
          </a:xfrm>
          <a:prstGeom prst="flowChartDelay">
            <a:avLst/>
          </a:prstGeom>
          <a:ln w="762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15000" y="457200"/>
            <a:ext cx="2438400" cy="11430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477000" y="4419600"/>
            <a:ext cx="2438400" cy="11430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xagon 9"/>
          <p:cNvSpPr/>
          <p:nvPr/>
        </p:nvSpPr>
        <p:spPr>
          <a:xfrm>
            <a:off x="5562600" y="4267200"/>
            <a:ext cx="381000" cy="304800"/>
          </a:xfrm>
          <a:prstGeom prst="hexag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6705600" y="3657600"/>
            <a:ext cx="381000" cy="304800"/>
          </a:xfrm>
          <a:prstGeom prst="hexag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Hexagon 11"/>
          <p:cNvSpPr/>
          <p:nvPr/>
        </p:nvSpPr>
        <p:spPr>
          <a:xfrm>
            <a:off x="6858000" y="4724400"/>
            <a:ext cx="381000" cy="304800"/>
          </a:xfrm>
          <a:prstGeom prst="hexag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Hexagon 12"/>
          <p:cNvSpPr/>
          <p:nvPr/>
        </p:nvSpPr>
        <p:spPr>
          <a:xfrm>
            <a:off x="6248400" y="1143000"/>
            <a:ext cx="381000" cy="304800"/>
          </a:xfrm>
          <a:prstGeom prst="hexag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Hexagon 13"/>
          <p:cNvSpPr/>
          <p:nvPr/>
        </p:nvSpPr>
        <p:spPr>
          <a:xfrm>
            <a:off x="5105400" y="1752600"/>
            <a:ext cx="381000" cy="304800"/>
          </a:xfrm>
          <a:prstGeom prst="hexag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Hexagon 14"/>
          <p:cNvSpPr/>
          <p:nvPr/>
        </p:nvSpPr>
        <p:spPr>
          <a:xfrm>
            <a:off x="5715000" y="2209800"/>
            <a:ext cx="381000" cy="304800"/>
          </a:xfrm>
          <a:prstGeom prst="hexag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exagon 15"/>
          <p:cNvSpPr/>
          <p:nvPr/>
        </p:nvSpPr>
        <p:spPr>
          <a:xfrm>
            <a:off x="5105400" y="838200"/>
            <a:ext cx="381000" cy="304800"/>
          </a:xfrm>
          <a:prstGeom prst="hexag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Hexagon 17"/>
          <p:cNvSpPr/>
          <p:nvPr/>
        </p:nvSpPr>
        <p:spPr>
          <a:xfrm>
            <a:off x="6096000" y="3505200"/>
            <a:ext cx="381000" cy="304800"/>
          </a:xfrm>
          <a:prstGeom prst="hexag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Hexagon 18"/>
          <p:cNvSpPr/>
          <p:nvPr/>
        </p:nvSpPr>
        <p:spPr>
          <a:xfrm>
            <a:off x="6019800" y="2743200"/>
            <a:ext cx="381000" cy="304800"/>
          </a:xfrm>
          <a:prstGeom prst="hexag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Hexagon 19"/>
          <p:cNvSpPr/>
          <p:nvPr/>
        </p:nvSpPr>
        <p:spPr>
          <a:xfrm>
            <a:off x="5105400" y="4648200"/>
            <a:ext cx="381000" cy="304800"/>
          </a:xfrm>
          <a:prstGeom prst="hexag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3886200" y="2133600"/>
            <a:ext cx="1219200" cy="1066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3962400" y="3429000"/>
            <a:ext cx="152400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3962400" y="2438400"/>
            <a:ext cx="1752600" cy="914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62000" y="3352800"/>
            <a:ext cx="31242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/>
          <p:cNvSpPr/>
          <p:nvPr/>
        </p:nvSpPr>
        <p:spPr>
          <a:xfrm>
            <a:off x="2346477" y="2425700"/>
            <a:ext cx="5167085" cy="1599595"/>
          </a:xfrm>
          <a:custGeom>
            <a:avLst/>
            <a:gdLst>
              <a:gd name="connsiteX0" fmla="*/ 411237 w 4833256"/>
              <a:gd name="connsiteY0" fmla="*/ 793448 h 1620762"/>
              <a:gd name="connsiteX1" fmla="*/ 2748037 w 4833256"/>
              <a:gd name="connsiteY1" fmla="*/ 778934 h 1620762"/>
              <a:gd name="connsiteX2" fmla="*/ 3647923 w 4833256"/>
              <a:gd name="connsiteY2" fmla="*/ 1141791 h 1620762"/>
              <a:gd name="connsiteX3" fmla="*/ 4243009 w 4833256"/>
              <a:gd name="connsiteY3" fmla="*/ 764419 h 1620762"/>
              <a:gd name="connsiteX4" fmla="*/ 3604380 w 4833256"/>
              <a:gd name="connsiteY4" fmla="*/ 430591 h 1620762"/>
              <a:gd name="connsiteX5" fmla="*/ 3618894 w 4833256"/>
              <a:gd name="connsiteY5" fmla="*/ 53219 h 1620762"/>
              <a:gd name="connsiteX6" fmla="*/ 4257523 w 4833256"/>
              <a:gd name="connsiteY6" fmla="*/ 111276 h 1620762"/>
              <a:gd name="connsiteX7" fmla="*/ 4663923 w 4833256"/>
              <a:gd name="connsiteY7" fmla="*/ 416076 h 1620762"/>
              <a:gd name="connsiteX8" fmla="*/ 4736494 w 4833256"/>
              <a:gd name="connsiteY8" fmla="*/ 982134 h 1620762"/>
              <a:gd name="connsiteX9" fmla="*/ 4083352 w 4833256"/>
              <a:gd name="connsiteY9" fmla="*/ 1533676 h 1620762"/>
              <a:gd name="connsiteX10" fmla="*/ 3270552 w 4833256"/>
              <a:gd name="connsiteY10" fmla="*/ 1504648 h 1620762"/>
              <a:gd name="connsiteX11" fmla="*/ 2689980 w 4833256"/>
              <a:gd name="connsiteY11" fmla="*/ 1272419 h 1620762"/>
              <a:gd name="connsiteX12" fmla="*/ 382209 w 4833256"/>
              <a:gd name="connsiteY12" fmla="*/ 1344991 h 1620762"/>
              <a:gd name="connsiteX13" fmla="*/ 411237 w 4833256"/>
              <a:gd name="connsiteY13" fmla="*/ 793448 h 1620762"/>
              <a:gd name="connsiteX0" fmla="*/ 411237 w 4833256"/>
              <a:gd name="connsiteY0" fmla="*/ 793448 h 1620762"/>
              <a:gd name="connsiteX1" fmla="*/ 2748037 w 4833256"/>
              <a:gd name="connsiteY1" fmla="*/ 778934 h 1620762"/>
              <a:gd name="connsiteX2" fmla="*/ 3673323 w 4833256"/>
              <a:gd name="connsiteY2" fmla="*/ 1029305 h 1620762"/>
              <a:gd name="connsiteX3" fmla="*/ 4243009 w 4833256"/>
              <a:gd name="connsiteY3" fmla="*/ 764419 h 1620762"/>
              <a:gd name="connsiteX4" fmla="*/ 3604380 w 4833256"/>
              <a:gd name="connsiteY4" fmla="*/ 430591 h 1620762"/>
              <a:gd name="connsiteX5" fmla="*/ 3618894 w 4833256"/>
              <a:gd name="connsiteY5" fmla="*/ 53219 h 1620762"/>
              <a:gd name="connsiteX6" fmla="*/ 4257523 w 4833256"/>
              <a:gd name="connsiteY6" fmla="*/ 111276 h 1620762"/>
              <a:gd name="connsiteX7" fmla="*/ 4663923 w 4833256"/>
              <a:gd name="connsiteY7" fmla="*/ 416076 h 1620762"/>
              <a:gd name="connsiteX8" fmla="*/ 4736494 w 4833256"/>
              <a:gd name="connsiteY8" fmla="*/ 982134 h 1620762"/>
              <a:gd name="connsiteX9" fmla="*/ 4083352 w 4833256"/>
              <a:gd name="connsiteY9" fmla="*/ 1533676 h 1620762"/>
              <a:gd name="connsiteX10" fmla="*/ 3270552 w 4833256"/>
              <a:gd name="connsiteY10" fmla="*/ 1504648 h 1620762"/>
              <a:gd name="connsiteX11" fmla="*/ 2689980 w 4833256"/>
              <a:gd name="connsiteY11" fmla="*/ 1272419 h 1620762"/>
              <a:gd name="connsiteX12" fmla="*/ 382209 w 4833256"/>
              <a:gd name="connsiteY12" fmla="*/ 1344991 h 1620762"/>
              <a:gd name="connsiteX13" fmla="*/ 411237 w 4833256"/>
              <a:gd name="connsiteY13" fmla="*/ 793448 h 1620762"/>
              <a:gd name="connsiteX0" fmla="*/ 411237 w 4833256"/>
              <a:gd name="connsiteY0" fmla="*/ 960362 h 1787676"/>
              <a:gd name="connsiteX1" fmla="*/ 2748037 w 4833256"/>
              <a:gd name="connsiteY1" fmla="*/ 945848 h 1787676"/>
              <a:gd name="connsiteX2" fmla="*/ 3673323 w 4833256"/>
              <a:gd name="connsiteY2" fmla="*/ 1196219 h 1787676"/>
              <a:gd name="connsiteX3" fmla="*/ 4243009 w 4833256"/>
              <a:gd name="connsiteY3" fmla="*/ 931333 h 1787676"/>
              <a:gd name="connsiteX4" fmla="*/ 3604380 w 4833256"/>
              <a:gd name="connsiteY4" fmla="*/ 597505 h 1787676"/>
              <a:gd name="connsiteX5" fmla="*/ 3901923 w 4833256"/>
              <a:gd name="connsiteY5" fmla="*/ 53219 h 1787676"/>
              <a:gd name="connsiteX6" fmla="*/ 4257523 w 4833256"/>
              <a:gd name="connsiteY6" fmla="*/ 278190 h 1787676"/>
              <a:gd name="connsiteX7" fmla="*/ 4663923 w 4833256"/>
              <a:gd name="connsiteY7" fmla="*/ 582990 h 1787676"/>
              <a:gd name="connsiteX8" fmla="*/ 4736494 w 4833256"/>
              <a:gd name="connsiteY8" fmla="*/ 1149048 h 1787676"/>
              <a:gd name="connsiteX9" fmla="*/ 4083352 w 4833256"/>
              <a:gd name="connsiteY9" fmla="*/ 1700590 h 1787676"/>
              <a:gd name="connsiteX10" fmla="*/ 3270552 w 4833256"/>
              <a:gd name="connsiteY10" fmla="*/ 1671562 h 1787676"/>
              <a:gd name="connsiteX11" fmla="*/ 2689980 w 4833256"/>
              <a:gd name="connsiteY11" fmla="*/ 1439333 h 1787676"/>
              <a:gd name="connsiteX12" fmla="*/ 382209 w 4833256"/>
              <a:gd name="connsiteY12" fmla="*/ 1511905 h 1787676"/>
              <a:gd name="connsiteX13" fmla="*/ 411237 w 4833256"/>
              <a:gd name="connsiteY13" fmla="*/ 960362 h 1787676"/>
              <a:gd name="connsiteX0" fmla="*/ 411237 w 4833256"/>
              <a:gd name="connsiteY0" fmla="*/ 958548 h 1785862"/>
              <a:gd name="connsiteX1" fmla="*/ 2748037 w 4833256"/>
              <a:gd name="connsiteY1" fmla="*/ 944034 h 1785862"/>
              <a:gd name="connsiteX2" fmla="*/ 3673323 w 4833256"/>
              <a:gd name="connsiteY2" fmla="*/ 1194405 h 1785862"/>
              <a:gd name="connsiteX3" fmla="*/ 4243009 w 4833256"/>
              <a:gd name="connsiteY3" fmla="*/ 929519 h 1785862"/>
              <a:gd name="connsiteX4" fmla="*/ 3825723 w 4833256"/>
              <a:gd name="connsiteY4" fmla="*/ 584805 h 1785862"/>
              <a:gd name="connsiteX5" fmla="*/ 3901923 w 4833256"/>
              <a:gd name="connsiteY5" fmla="*/ 51405 h 1785862"/>
              <a:gd name="connsiteX6" fmla="*/ 4257523 w 4833256"/>
              <a:gd name="connsiteY6" fmla="*/ 276376 h 1785862"/>
              <a:gd name="connsiteX7" fmla="*/ 4663923 w 4833256"/>
              <a:gd name="connsiteY7" fmla="*/ 581176 h 1785862"/>
              <a:gd name="connsiteX8" fmla="*/ 4736494 w 4833256"/>
              <a:gd name="connsiteY8" fmla="*/ 1147234 h 1785862"/>
              <a:gd name="connsiteX9" fmla="*/ 4083352 w 4833256"/>
              <a:gd name="connsiteY9" fmla="*/ 1698776 h 1785862"/>
              <a:gd name="connsiteX10" fmla="*/ 3270552 w 4833256"/>
              <a:gd name="connsiteY10" fmla="*/ 1669748 h 1785862"/>
              <a:gd name="connsiteX11" fmla="*/ 2689980 w 4833256"/>
              <a:gd name="connsiteY11" fmla="*/ 1437519 h 1785862"/>
              <a:gd name="connsiteX12" fmla="*/ 382209 w 4833256"/>
              <a:gd name="connsiteY12" fmla="*/ 1510091 h 1785862"/>
              <a:gd name="connsiteX13" fmla="*/ 411237 w 4833256"/>
              <a:gd name="connsiteY13" fmla="*/ 958548 h 1785862"/>
              <a:gd name="connsiteX0" fmla="*/ 411237 w 4833256"/>
              <a:gd name="connsiteY0" fmla="*/ 958548 h 1785862"/>
              <a:gd name="connsiteX1" fmla="*/ 2748037 w 4833256"/>
              <a:gd name="connsiteY1" fmla="*/ 944034 h 1785862"/>
              <a:gd name="connsiteX2" fmla="*/ 3673323 w 4833256"/>
              <a:gd name="connsiteY2" fmla="*/ 1194405 h 1785862"/>
              <a:gd name="connsiteX3" fmla="*/ 4130523 w 4833256"/>
              <a:gd name="connsiteY3" fmla="*/ 965805 h 1785862"/>
              <a:gd name="connsiteX4" fmla="*/ 3825723 w 4833256"/>
              <a:gd name="connsiteY4" fmla="*/ 584805 h 1785862"/>
              <a:gd name="connsiteX5" fmla="*/ 3901923 w 4833256"/>
              <a:gd name="connsiteY5" fmla="*/ 51405 h 1785862"/>
              <a:gd name="connsiteX6" fmla="*/ 4257523 w 4833256"/>
              <a:gd name="connsiteY6" fmla="*/ 276376 h 1785862"/>
              <a:gd name="connsiteX7" fmla="*/ 4663923 w 4833256"/>
              <a:gd name="connsiteY7" fmla="*/ 581176 h 1785862"/>
              <a:gd name="connsiteX8" fmla="*/ 4736494 w 4833256"/>
              <a:gd name="connsiteY8" fmla="*/ 1147234 h 1785862"/>
              <a:gd name="connsiteX9" fmla="*/ 4083352 w 4833256"/>
              <a:gd name="connsiteY9" fmla="*/ 1698776 h 1785862"/>
              <a:gd name="connsiteX10" fmla="*/ 3270552 w 4833256"/>
              <a:gd name="connsiteY10" fmla="*/ 1669748 h 1785862"/>
              <a:gd name="connsiteX11" fmla="*/ 2689980 w 4833256"/>
              <a:gd name="connsiteY11" fmla="*/ 1437519 h 1785862"/>
              <a:gd name="connsiteX12" fmla="*/ 382209 w 4833256"/>
              <a:gd name="connsiteY12" fmla="*/ 1510091 h 1785862"/>
              <a:gd name="connsiteX13" fmla="*/ 411237 w 4833256"/>
              <a:gd name="connsiteY13" fmla="*/ 958548 h 1785862"/>
              <a:gd name="connsiteX0" fmla="*/ 411237 w 4833256"/>
              <a:gd name="connsiteY0" fmla="*/ 958548 h 1785862"/>
              <a:gd name="connsiteX1" fmla="*/ 2748037 w 4833256"/>
              <a:gd name="connsiteY1" fmla="*/ 944034 h 1785862"/>
              <a:gd name="connsiteX2" fmla="*/ 3673323 w 4833256"/>
              <a:gd name="connsiteY2" fmla="*/ 1194405 h 1785862"/>
              <a:gd name="connsiteX3" fmla="*/ 4130523 w 4833256"/>
              <a:gd name="connsiteY3" fmla="*/ 965805 h 1785862"/>
              <a:gd name="connsiteX4" fmla="*/ 3597123 w 4833256"/>
              <a:gd name="connsiteY4" fmla="*/ 584805 h 1785862"/>
              <a:gd name="connsiteX5" fmla="*/ 3901923 w 4833256"/>
              <a:gd name="connsiteY5" fmla="*/ 51405 h 1785862"/>
              <a:gd name="connsiteX6" fmla="*/ 4257523 w 4833256"/>
              <a:gd name="connsiteY6" fmla="*/ 276376 h 1785862"/>
              <a:gd name="connsiteX7" fmla="*/ 4663923 w 4833256"/>
              <a:gd name="connsiteY7" fmla="*/ 581176 h 1785862"/>
              <a:gd name="connsiteX8" fmla="*/ 4736494 w 4833256"/>
              <a:gd name="connsiteY8" fmla="*/ 1147234 h 1785862"/>
              <a:gd name="connsiteX9" fmla="*/ 4083352 w 4833256"/>
              <a:gd name="connsiteY9" fmla="*/ 1698776 h 1785862"/>
              <a:gd name="connsiteX10" fmla="*/ 3270552 w 4833256"/>
              <a:gd name="connsiteY10" fmla="*/ 1669748 h 1785862"/>
              <a:gd name="connsiteX11" fmla="*/ 2689980 w 4833256"/>
              <a:gd name="connsiteY11" fmla="*/ 1437519 h 1785862"/>
              <a:gd name="connsiteX12" fmla="*/ 382209 w 4833256"/>
              <a:gd name="connsiteY12" fmla="*/ 1510091 h 1785862"/>
              <a:gd name="connsiteX13" fmla="*/ 411237 w 4833256"/>
              <a:gd name="connsiteY13" fmla="*/ 958548 h 1785862"/>
              <a:gd name="connsiteX0" fmla="*/ 411237 w 4833256"/>
              <a:gd name="connsiteY0" fmla="*/ 719667 h 1546981"/>
              <a:gd name="connsiteX1" fmla="*/ 2748037 w 4833256"/>
              <a:gd name="connsiteY1" fmla="*/ 705153 h 1546981"/>
              <a:gd name="connsiteX2" fmla="*/ 3673323 w 4833256"/>
              <a:gd name="connsiteY2" fmla="*/ 955524 h 1546981"/>
              <a:gd name="connsiteX3" fmla="*/ 4130523 w 4833256"/>
              <a:gd name="connsiteY3" fmla="*/ 726924 h 1546981"/>
              <a:gd name="connsiteX4" fmla="*/ 3597123 w 4833256"/>
              <a:gd name="connsiteY4" fmla="*/ 345924 h 1546981"/>
              <a:gd name="connsiteX5" fmla="*/ 3825723 w 4833256"/>
              <a:gd name="connsiteY5" fmla="*/ 117324 h 1546981"/>
              <a:gd name="connsiteX6" fmla="*/ 4257523 w 4833256"/>
              <a:gd name="connsiteY6" fmla="*/ 37495 h 1546981"/>
              <a:gd name="connsiteX7" fmla="*/ 4663923 w 4833256"/>
              <a:gd name="connsiteY7" fmla="*/ 342295 h 1546981"/>
              <a:gd name="connsiteX8" fmla="*/ 4736494 w 4833256"/>
              <a:gd name="connsiteY8" fmla="*/ 908353 h 1546981"/>
              <a:gd name="connsiteX9" fmla="*/ 4083352 w 4833256"/>
              <a:gd name="connsiteY9" fmla="*/ 1459895 h 1546981"/>
              <a:gd name="connsiteX10" fmla="*/ 3270552 w 4833256"/>
              <a:gd name="connsiteY10" fmla="*/ 1430867 h 1546981"/>
              <a:gd name="connsiteX11" fmla="*/ 2689980 w 4833256"/>
              <a:gd name="connsiteY11" fmla="*/ 1198638 h 1546981"/>
              <a:gd name="connsiteX12" fmla="*/ 382209 w 4833256"/>
              <a:gd name="connsiteY12" fmla="*/ 1271210 h 1546981"/>
              <a:gd name="connsiteX13" fmla="*/ 411237 w 4833256"/>
              <a:gd name="connsiteY13" fmla="*/ 719667 h 1546981"/>
              <a:gd name="connsiteX0" fmla="*/ 411237 w 4833256"/>
              <a:gd name="connsiteY0" fmla="*/ 627743 h 1455057"/>
              <a:gd name="connsiteX1" fmla="*/ 2748037 w 4833256"/>
              <a:gd name="connsiteY1" fmla="*/ 613229 h 1455057"/>
              <a:gd name="connsiteX2" fmla="*/ 3673323 w 4833256"/>
              <a:gd name="connsiteY2" fmla="*/ 863600 h 1455057"/>
              <a:gd name="connsiteX3" fmla="*/ 4130523 w 4833256"/>
              <a:gd name="connsiteY3" fmla="*/ 635000 h 1455057"/>
              <a:gd name="connsiteX4" fmla="*/ 3597123 w 4833256"/>
              <a:gd name="connsiteY4" fmla="*/ 254000 h 1455057"/>
              <a:gd name="connsiteX5" fmla="*/ 3825723 w 4833256"/>
              <a:gd name="connsiteY5" fmla="*/ 25400 h 1455057"/>
              <a:gd name="connsiteX6" fmla="*/ 4206723 w 4833256"/>
              <a:gd name="connsiteY6" fmla="*/ 101600 h 1455057"/>
              <a:gd name="connsiteX7" fmla="*/ 4663923 w 4833256"/>
              <a:gd name="connsiteY7" fmla="*/ 250371 h 1455057"/>
              <a:gd name="connsiteX8" fmla="*/ 4736494 w 4833256"/>
              <a:gd name="connsiteY8" fmla="*/ 816429 h 1455057"/>
              <a:gd name="connsiteX9" fmla="*/ 4083352 w 4833256"/>
              <a:gd name="connsiteY9" fmla="*/ 1367971 h 1455057"/>
              <a:gd name="connsiteX10" fmla="*/ 3270552 w 4833256"/>
              <a:gd name="connsiteY10" fmla="*/ 1338943 h 1455057"/>
              <a:gd name="connsiteX11" fmla="*/ 2689980 w 4833256"/>
              <a:gd name="connsiteY11" fmla="*/ 1106714 h 1455057"/>
              <a:gd name="connsiteX12" fmla="*/ 382209 w 4833256"/>
              <a:gd name="connsiteY12" fmla="*/ 1179286 h 1455057"/>
              <a:gd name="connsiteX13" fmla="*/ 411237 w 4833256"/>
              <a:gd name="connsiteY13" fmla="*/ 627743 h 1455057"/>
              <a:gd name="connsiteX0" fmla="*/ 411237 w 4807856"/>
              <a:gd name="connsiteY0" fmla="*/ 627743 h 1455057"/>
              <a:gd name="connsiteX1" fmla="*/ 2748037 w 4807856"/>
              <a:gd name="connsiteY1" fmla="*/ 613229 h 1455057"/>
              <a:gd name="connsiteX2" fmla="*/ 3673323 w 4807856"/>
              <a:gd name="connsiteY2" fmla="*/ 863600 h 1455057"/>
              <a:gd name="connsiteX3" fmla="*/ 4130523 w 4807856"/>
              <a:gd name="connsiteY3" fmla="*/ 635000 h 1455057"/>
              <a:gd name="connsiteX4" fmla="*/ 3597123 w 4807856"/>
              <a:gd name="connsiteY4" fmla="*/ 254000 h 1455057"/>
              <a:gd name="connsiteX5" fmla="*/ 3825723 w 4807856"/>
              <a:gd name="connsiteY5" fmla="*/ 25400 h 1455057"/>
              <a:gd name="connsiteX6" fmla="*/ 4206723 w 4807856"/>
              <a:gd name="connsiteY6" fmla="*/ 101600 h 1455057"/>
              <a:gd name="connsiteX7" fmla="*/ 4511523 w 4807856"/>
              <a:gd name="connsiteY7" fmla="*/ 330200 h 1455057"/>
              <a:gd name="connsiteX8" fmla="*/ 4736494 w 4807856"/>
              <a:gd name="connsiteY8" fmla="*/ 816429 h 1455057"/>
              <a:gd name="connsiteX9" fmla="*/ 4083352 w 4807856"/>
              <a:gd name="connsiteY9" fmla="*/ 1367971 h 1455057"/>
              <a:gd name="connsiteX10" fmla="*/ 3270552 w 4807856"/>
              <a:gd name="connsiteY10" fmla="*/ 1338943 h 1455057"/>
              <a:gd name="connsiteX11" fmla="*/ 2689980 w 4807856"/>
              <a:gd name="connsiteY11" fmla="*/ 1106714 h 1455057"/>
              <a:gd name="connsiteX12" fmla="*/ 382209 w 4807856"/>
              <a:gd name="connsiteY12" fmla="*/ 1179286 h 1455057"/>
              <a:gd name="connsiteX13" fmla="*/ 411237 w 4807856"/>
              <a:gd name="connsiteY13" fmla="*/ 627743 h 1455057"/>
              <a:gd name="connsiteX0" fmla="*/ 411237 w 4807856"/>
              <a:gd name="connsiteY0" fmla="*/ 627743 h 1455057"/>
              <a:gd name="connsiteX1" fmla="*/ 2748037 w 4807856"/>
              <a:gd name="connsiteY1" fmla="*/ 613229 h 1455057"/>
              <a:gd name="connsiteX2" fmla="*/ 3673323 w 4807856"/>
              <a:gd name="connsiteY2" fmla="*/ 863600 h 1455057"/>
              <a:gd name="connsiteX3" fmla="*/ 4359123 w 4807856"/>
              <a:gd name="connsiteY3" fmla="*/ 635000 h 1455057"/>
              <a:gd name="connsiteX4" fmla="*/ 3597123 w 4807856"/>
              <a:gd name="connsiteY4" fmla="*/ 254000 h 1455057"/>
              <a:gd name="connsiteX5" fmla="*/ 3825723 w 4807856"/>
              <a:gd name="connsiteY5" fmla="*/ 25400 h 1455057"/>
              <a:gd name="connsiteX6" fmla="*/ 4206723 w 4807856"/>
              <a:gd name="connsiteY6" fmla="*/ 101600 h 1455057"/>
              <a:gd name="connsiteX7" fmla="*/ 4511523 w 4807856"/>
              <a:gd name="connsiteY7" fmla="*/ 330200 h 1455057"/>
              <a:gd name="connsiteX8" fmla="*/ 4736494 w 4807856"/>
              <a:gd name="connsiteY8" fmla="*/ 816429 h 1455057"/>
              <a:gd name="connsiteX9" fmla="*/ 4083352 w 4807856"/>
              <a:gd name="connsiteY9" fmla="*/ 1367971 h 1455057"/>
              <a:gd name="connsiteX10" fmla="*/ 3270552 w 4807856"/>
              <a:gd name="connsiteY10" fmla="*/ 1338943 h 1455057"/>
              <a:gd name="connsiteX11" fmla="*/ 2689980 w 4807856"/>
              <a:gd name="connsiteY11" fmla="*/ 1106714 h 1455057"/>
              <a:gd name="connsiteX12" fmla="*/ 382209 w 4807856"/>
              <a:gd name="connsiteY12" fmla="*/ 1179286 h 1455057"/>
              <a:gd name="connsiteX13" fmla="*/ 411237 w 4807856"/>
              <a:gd name="connsiteY13" fmla="*/ 627743 h 1455057"/>
              <a:gd name="connsiteX0" fmla="*/ 411237 w 4807856"/>
              <a:gd name="connsiteY0" fmla="*/ 881743 h 1709057"/>
              <a:gd name="connsiteX1" fmla="*/ 2748037 w 4807856"/>
              <a:gd name="connsiteY1" fmla="*/ 867229 h 1709057"/>
              <a:gd name="connsiteX2" fmla="*/ 3673323 w 4807856"/>
              <a:gd name="connsiteY2" fmla="*/ 1117600 h 1709057"/>
              <a:gd name="connsiteX3" fmla="*/ 4359123 w 4807856"/>
              <a:gd name="connsiteY3" fmla="*/ 889000 h 1709057"/>
              <a:gd name="connsiteX4" fmla="*/ 3597123 w 4807856"/>
              <a:gd name="connsiteY4" fmla="*/ 508000 h 1709057"/>
              <a:gd name="connsiteX5" fmla="*/ 3825723 w 4807856"/>
              <a:gd name="connsiteY5" fmla="*/ 279400 h 1709057"/>
              <a:gd name="connsiteX6" fmla="*/ 4359123 w 4807856"/>
              <a:gd name="connsiteY6" fmla="*/ 50800 h 1709057"/>
              <a:gd name="connsiteX7" fmla="*/ 4511523 w 4807856"/>
              <a:gd name="connsiteY7" fmla="*/ 584200 h 1709057"/>
              <a:gd name="connsiteX8" fmla="*/ 4736494 w 4807856"/>
              <a:gd name="connsiteY8" fmla="*/ 1070429 h 1709057"/>
              <a:gd name="connsiteX9" fmla="*/ 4083352 w 4807856"/>
              <a:gd name="connsiteY9" fmla="*/ 1621971 h 1709057"/>
              <a:gd name="connsiteX10" fmla="*/ 3270552 w 4807856"/>
              <a:gd name="connsiteY10" fmla="*/ 1592943 h 1709057"/>
              <a:gd name="connsiteX11" fmla="*/ 2689980 w 4807856"/>
              <a:gd name="connsiteY11" fmla="*/ 1360714 h 1709057"/>
              <a:gd name="connsiteX12" fmla="*/ 382209 w 4807856"/>
              <a:gd name="connsiteY12" fmla="*/ 1433286 h 1709057"/>
              <a:gd name="connsiteX13" fmla="*/ 411237 w 4807856"/>
              <a:gd name="connsiteY13" fmla="*/ 881743 h 1709057"/>
              <a:gd name="connsiteX0" fmla="*/ 411237 w 4807856"/>
              <a:gd name="connsiteY0" fmla="*/ 907143 h 1734457"/>
              <a:gd name="connsiteX1" fmla="*/ 2748037 w 4807856"/>
              <a:gd name="connsiteY1" fmla="*/ 892629 h 1734457"/>
              <a:gd name="connsiteX2" fmla="*/ 3673323 w 4807856"/>
              <a:gd name="connsiteY2" fmla="*/ 1143000 h 1734457"/>
              <a:gd name="connsiteX3" fmla="*/ 4359123 w 4807856"/>
              <a:gd name="connsiteY3" fmla="*/ 914400 h 1734457"/>
              <a:gd name="connsiteX4" fmla="*/ 3597123 w 4807856"/>
              <a:gd name="connsiteY4" fmla="*/ 533400 h 1734457"/>
              <a:gd name="connsiteX5" fmla="*/ 3673323 w 4807856"/>
              <a:gd name="connsiteY5" fmla="*/ 152400 h 1734457"/>
              <a:gd name="connsiteX6" fmla="*/ 4359123 w 4807856"/>
              <a:gd name="connsiteY6" fmla="*/ 76200 h 1734457"/>
              <a:gd name="connsiteX7" fmla="*/ 4511523 w 4807856"/>
              <a:gd name="connsiteY7" fmla="*/ 609600 h 1734457"/>
              <a:gd name="connsiteX8" fmla="*/ 4736494 w 4807856"/>
              <a:gd name="connsiteY8" fmla="*/ 1095829 h 1734457"/>
              <a:gd name="connsiteX9" fmla="*/ 4083352 w 4807856"/>
              <a:gd name="connsiteY9" fmla="*/ 1647371 h 1734457"/>
              <a:gd name="connsiteX10" fmla="*/ 3270552 w 4807856"/>
              <a:gd name="connsiteY10" fmla="*/ 1618343 h 1734457"/>
              <a:gd name="connsiteX11" fmla="*/ 2689980 w 4807856"/>
              <a:gd name="connsiteY11" fmla="*/ 1386114 h 1734457"/>
              <a:gd name="connsiteX12" fmla="*/ 382209 w 4807856"/>
              <a:gd name="connsiteY12" fmla="*/ 1458686 h 1734457"/>
              <a:gd name="connsiteX13" fmla="*/ 411237 w 4807856"/>
              <a:gd name="connsiteY13" fmla="*/ 907143 h 1734457"/>
              <a:gd name="connsiteX0" fmla="*/ 411237 w 4807856"/>
              <a:gd name="connsiteY0" fmla="*/ 907143 h 1734457"/>
              <a:gd name="connsiteX1" fmla="*/ 2748037 w 4807856"/>
              <a:gd name="connsiteY1" fmla="*/ 892629 h 1734457"/>
              <a:gd name="connsiteX2" fmla="*/ 3673323 w 4807856"/>
              <a:gd name="connsiteY2" fmla="*/ 1143000 h 1734457"/>
              <a:gd name="connsiteX3" fmla="*/ 4359123 w 4807856"/>
              <a:gd name="connsiteY3" fmla="*/ 914400 h 1734457"/>
              <a:gd name="connsiteX4" fmla="*/ 3825723 w 4807856"/>
              <a:gd name="connsiteY4" fmla="*/ 457200 h 1734457"/>
              <a:gd name="connsiteX5" fmla="*/ 3673323 w 4807856"/>
              <a:gd name="connsiteY5" fmla="*/ 152400 h 1734457"/>
              <a:gd name="connsiteX6" fmla="*/ 4359123 w 4807856"/>
              <a:gd name="connsiteY6" fmla="*/ 76200 h 1734457"/>
              <a:gd name="connsiteX7" fmla="*/ 4511523 w 4807856"/>
              <a:gd name="connsiteY7" fmla="*/ 609600 h 1734457"/>
              <a:gd name="connsiteX8" fmla="*/ 4736494 w 4807856"/>
              <a:gd name="connsiteY8" fmla="*/ 1095829 h 1734457"/>
              <a:gd name="connsiteX9" fmla="*/ 4083352 w 4807856"/>
              <a:gd name="connsiteY9" fmla="*/ 1647371 h 1734457"/>
              <a:gd name="connsiteX10" fmla="*/ 3270552 w 4807856"/>
              <a:gd name="connsiteY10" fmla="*/ 1618343 h 1734457"/>
              <a:gd name="connsiteX11" fmla="*/ 2689980 w 4807856"/>
              <a:gd name="connsiteY11" fmla="*/ 1386114 h 1734457"/>
              <a:gd name="connsiteX12" fmla="*/ 382209 w 4807856"/>
              <a:gd name="connsiteY12" fmla="*/ 1458686 h 1734457"/>
              <a:gd name="connsiteX13" fmla="*/ 411237 w 4807856"/>
              <a:gd name="connsiteY13" fmla="*/ 907143 h 1734457"/>
              <a:gd name="connsiteX0" fmla="*/ 411237 w 4807856"/>
              <a:gd name="connsiteY0" fmla="*/ 894443 h 1721757"/>
              <a:gd name="connsiteX1" fmla="*/ 2748037 w 4807856"/>
              <a:gd name="connsiteY1" fmla="*/ 879929 h 1721757"/>
              <a:gd name="connsiteX2" fmla="*/ 3673323 w 4807856"/>
              <a:gd name="connsiteY2" fmla="*/ 1130300 h 1721757"/>
              <a:gd name="connsiteX3" fmla="*/ 4359123 w 4807856"/>
              <a:gd name="connsiteY3" fmla="*/ 901700 h 1721757"/>
              <a:gd name="connsiteX4" fmla="*/ 3825723 w 4807856"/>
              <a:gd name="connsiteY4" fmla="*/ 444500 h 1721757"/>
              <a:gd name="connsiteX5" fmla="*/ 3444723 w 4807856"/>
              <a:gd name="connsiteY5" fmla="*/ 215900 h 1721757"/>
              <a:gd name="connsiteX6" fmla="*/ 4359123 w 4807856"/>
              <a:gd name="connsiteY6" fmla="*/ 63500 h 1721757"/>
              <a:gd name="connsiteX7" fmla="*/ 4511523 w 4807856"/>
              <a:gd name="connsiteY7" fmla="*/ 596900 h 1721757"/>
              <a:gd name="connsiteX8" fmla="*/ 4736494 w 4807856"/>
              <a:gd name="connsiteY8" fmla="*/ 1083129 h 1721757"/>
              <a:gd name="connsiteX9" fmla="*/ 4083352 w 4807856"/>
              <a:gd name="connsiteY9" fmla="*/ 1634671 h 1721757"/>
              <a:gd name="connsiteX10" fmla="*/ 3270552 w 4807856"/>
              <a:gd name="connsiteY10" fmla="*/ 1605643 h 1721757"/>
              <a:gd name="connsiteX11" fmla="*/ 2689980 w 4807856"/>
              <a:gd name="connsiteY11" fmla="*/ 1373414 h 1721757"/>
              <a:gd name="connsiteX12" fmla="*/ 382209 w 4807856"/>
              <a:gd name="connsiteY12" fmla="*/ 1445986 h 1721757"/>
              <a:gd name="connsiteX13" fmla="*/ 411237 w 4807856"/>
              <a:gd name="connsiteY13" fmla="*/ 894443 h 1721757"/>
              <a:gd name="connsiteX0" fmla="*/ 411237 w 4807856"/>
              <a:gd name="connsiteY0" fmla="*/ 894443 h 1721757"/>
              <a:gd name="connsiteX1" fmla="*/ 2748037 w 4807856"/>
              <a:gd name="connsiteY1" fmla="*/ 879929 h 1721757"/>
              <a:gd name="connsiteX2" fmla="*/ 3673323 w 4807856"/>
              <a:gd name="connsiteY2" fmla="*/ 1130300 h 1721757"/>
              <a:gd name="connsiteX3" fmla="*/ 4359123 w 4807856"/>
              <a:gd name="connsiteY3" fmla="*/ 901700 h 1721757"/>
              <a:gd name="connsiteX4" fmla="*/ 3825723 w 4807856"/>
              <a:gd name="connsiteY4" fmla="*/ 596900 h 1721757"/>
              <a:gd name="connsiteX5" fmla="*/ 3444723 w 4807856"/>
              <a:gd name="connsiteY5" fmla="*/ 215900 h 1721757"/>
              <a:gd name="connsiteX6" fmla="*/ 4359123 w 4807856"/>
              <a:gd name="connsiteY6" fmla="*/ 63500 h 1721757"/>
              <a:gd name="connsiteX7" fmla="*/ 4511523 w 4807856"/>
              <a:gd name="connsiteY7" fmla="*/ 596900 h 1721757"/>
              <a:gd name="connsiteX8" fmla="*/ 4736494 w 4807856"/>
              <a:gd name="connsiteY8" fmla="*/ 1083129 h 1721757"/>
              <a:gd name="connsiteX9" fmla="*/ 4083352 w 4807856"/>
              <a:gd name="connsiteY9" fmla="*/ 1634671 h 1721757"/>
              <a:gd name="connsiteX10" fmla="*/ 3270552 w 4807856"/>
              <a:gd name="connsiteY10" fmla="*/ 1605643 h 1721757"/>
              <a:gd name="connsiteX11" fmla="*/ 2689980 w 4807856"/>
              <a:gd name="connsiteY11" fmla="*/ 1373414 h 1721757"/>
              <a:gd name="connsiteX12" fmla="*/ 382209 w 4807856"/>
              <a:gd name="connsiteY12" fmla="*/ 1445986 h 1721757"/>
              <a:gd name="connsiteX13" fmla="*/ 411237 w 4807856"/>
              <a:gd name="connsiteY13" fmla="*/ 894443 h 1721757"/>
              <a:gd name="connsiteX0" fmla="*/ 411237 w 4807856"/>
              <a:gd name="connsiteY0" fmla="*/ 894443 h 1721757"/>
              <a:gd name="connsiteX1" fmla="*/ 2748037 w 4807856"/>
              <a:gd name="connsiteY1" fmla="*/ 879929 h 1721757"/>
              <a:gd name="connsiteX2" fmla="*/ 3673323 w 4807856"/>
              <a:gd name="connsiteY2" fmla="*/ 1130300 h 1721757"/>
              <a:gd name="connsiteX3" fmla="*/ 4359123 w 4807856"/>
              <a:gd name="connsiteY3" fmla="*/ 901700 h 1721757"/>
              <a:gd name="connsiteX4" fmla="*/ 3825723 w 4807856"/>
              <a:gd name="connsiteY4" fmla="*/ 596900 h 1721757"/>
              <a:gd name="connsiteX5" fmla="*/ 3444723 w 4807856"/>
              <a:gd name="connsiteY5" fmla="*/ 215900 h 1721757"/>
              <a:gd name="connsiteX6" fmla="*/ 4359123 w 4807856"/>
              <a:gd name="connsiteY6" fmla="*/ 63500 h 1721757"/>
              <a:gd name="connsiteX7" fmla="*/ 4511523 w 4807856"/>
              <a:gd name="connsiteY7" fmla="*/ 596900 h 1721757"/>
              <a:gd name="connsiteX8" fmla="*/ 4736494 w 4807856"/>
              <a:gd name="connsiteY8" fmla="*/ 1083129 h 1721757"/>
              <a:gd name="connsiteX9" fmla="*/ 4083352 w 4807856"/>
              <a:gd name="connsiteY9" fmla="*/ 1634671 h 1721757"/>
              <a:gd name="connsiteX10" fmla="*/ 3270552 w 4807856"/>
              <a:gd name="connsiteY10" fmla="*/ 1605643 h 1721757"/>
              <a:gd name="connsiteX11" fmla="*/ 2689980 w 4807856"/>
              <a:gd name="connsiteY11" fmla="*/ 1373414 h 1721757"/>
              <a:gd name="connsiteX12" fmla="*/ 382209 w 4807856"/>
              <a:gd name="connsiteY12" fmla="*/ 1445986 h 1721757"/>
              <a:gd name="connsiteX13" fmla="*/ 411237 w 4807856"/>
              <a:gd name="connsiteY13" fmla="*/ 894443 h 1721757"/>
              <a:gd name="connsiteX0" fmla="*/ 411237 w 4807856"/>
              <a:gd name="connsiteY0" fmla="*/ 742043 h 1569357"/>
              <a:gd name="connsiteX1" fmla="*/ 2748037 w 4807856"/>
              <a:gd name="connsiteY1" fmla="*/ 727529 h 1569357"/>
              <a:gd name="connsiteX2" fmla="*/ 3673323 w 4807856"/>
              <a:gd name="connsiteY2" fmla="*/ 977900 h 1569357"/>
              <a:gd name="connsiteX3" fmla="*/ 4359123 w 4807856"/>
              <a:gd name="connsiteY3" fmla="*/ 749300 h 1569357"/>
              <a:gd name="connsiteX4" fmla="*/ 3825723 w 4807856"/>
              <a:gd name="connsiteY4" fmla="*/ 444500 h 1569357"/>
              <a:gd name="connsiteX5" fmla="*/ 3444723 w 4807856"/>
              <a:gd name="connsiteY5" fmla="*/ 63500 h 1569357"/>
              <a:gd name="connsiteX6" fmla="*/ 3978123 w 4807856"/>
              <a:gd name="connsiteY6" fmla="*/ 63500 h 1569357"/>
              <a:gd name="connsiteX7" fmla="*/ 4511523 w 4807856"/>
              <a:gd name="connsiteY7" fmla="*/ 444500 h 1569357"/>
              <a:gd name="connsiteX8" fmla="*/ 4736494 w 4807856"/>
              <a:gd name="connsiteY8" fmla="*/ 930729 h 1569357"/>
              <a:gd name="connsiteX9" fmla="*/ 4083352 w 4807856"/>
              <a:gd name="connsiteY9" fmla="*/ 1482271 h 1569357"/>
              <a:gd name="connsiteX10" fmla="*/ 3270552 w 4807856"/>
              <a:gd name="connsiteY10" fmla="*/ 1453243 h 1569357"/>
              <a:gd name="connsiteX11" fmla="*/ 2689980 w 4807856"/>
              <a:gd name="connsiteY11" fmla="*/ 1221014 h 1569357"/>
              <a:gd name="connsiteX12" fmla="*/ 382209 w 4807856"/>
              <a:gd name="connsiteY12" fmla="*/ 1293586 h 1569357"/>
              <a:gd name="connsiteX13" fmla="*/ 411237 w 4807856"/>
              <a:gd name="connsiteY13" fmla="*/ 742043 h 1569357"/>
              <a:gd name="connsiteX0" fmla="*/ 411237 w 5116285"/>
              <a:gd name="connsiteY0" fmla="*/ 742043 h 1574195"/>
              <a:gd name="connsiteX1" fmla="*/ 2748037 w 5116285"/>
              <a:gd name="connsiteY1" fmla="*/ 727529 h 1574195"/>
              <a:gd name="connsiteX2" fmla="*/ 3673323 w 5116285"/>
              <a:gd name="connsiteY2" fmla="*/ 977900 h 1574195"/>
              <a:gd name="connsiteX3" fmla="*/ 4359123 w 5116285"/>
              <a:gd name="connsiteY3" fmla="*/ 749300 h 1574195"/>
              <a:gd name="connsiteX4" fmla="*/ 3825723 w 5116285"/>
              <a:gd name="connsiteY4" fmla="*/ 444500 h 1574195"/>
              <a:gd name="connsiteX5" fmla="*/ 3444723 w 5116285"/>
              <a:gd name="connsiteY5" fmla="*/ 63500 h 1574195"/>
              <a:gd name="connsiteX6" fmla="*/ 3978123 w 5116285"/>
              <a:gd name="connsiteY6" fmla="*/ 63500 h 1574195"/>
              <a:gd name="connsiteX7" fmla="*/ 4511523 w 5116285"/>
              <a:gd name="connsiteY7" fmla="*/ 444500 h 1574195"/>
              <a:gd name="connsiteX8" fmla="*/ 5044923 w 5116285"/>
              <a:gd name="connsiteY8" fmla="*/ 901700 h 1574195"/>
              <a:gd name="connsiteX9" fmla="*/ 4083352 w 5116285"/>
              <a:gd name="connsiteY9" fmla="*/ 1482271 h 1574195"/>
              <a:gd name="connsiteX10" fmla="*/ 3270552 w 5116285"/>
              <a:gd name="connsiteY10" fmla="*/ 1453243 h 1574195"/>
              <a:gd name="connsiteX11" fmla="*/ 2689980 w 5116285"/>
              <a:gd name="connsiteY11" fmla="*/ 1221014 h 1574195"/>
              <a:gd name="connsiteX12" fmla="*/ 382209 w 5116285"/>
              <a:gd name="connsiteY12" fmla="*/ 1293586 h 1574195"/>
              <a:gd name="connsiteX13" fmla="*/ 411237 w 5116285"/>
              <a:gd name="connsiteY13" fmla="*/ 742043 h 1574195"/>
              <a:gd name="connsiteX0" fmla="*/ 411237 w 5167085"/>
              <a:gd name="connsiteY0" fmla="*/ 742043 h 1574195"/>
              <a:gd name="connsiteX1" fmla="*/ 2748037 w 5167085"/>
              <a:gd name="connsiteY1" fmla="*/ 727529 h 1574195"/>
              <a:gd name="connsiteX2" fmla="*/ 3673323 w 5167085"/>
              <a:gd name="connsiteY2" fmla="*/ 977900 h 1574195"/>
              <a:gd name="connsiteX3" fmla="*/ 4359123 w 5167085"/>
              <a:gd name="connsiteY3" fmla="*/ 749300 h 1574195"/>
              <a:gd name="connsiteX4" fmla="*/ 3825723 w 5167085"/>
              <a:gd name="connsiteY4" fmla="*/ 444500 h 1574195"/>
              <a:gd name="connsiteX5" fmla="*/ 3444723 w 5167085"/>
              <a:gd name="connsiteY5" fmla="*/ 63500 h 1574195"/>
              <a:gd name="connsiteX6" fmla="*/ 3978123 w 5167085"/>
              <a:gd name="connsiteY6" fmla="*/ 63500 h 1574195"/>
              <a:gd name="connsiteX7" fmla="*/ 4816323 w 5167085"/>
              <a:gd name="connsiteY7" fmla="*/ 215900 h 1574195"/>
              <a:gd name="connsiteX8" fmla="*/ 5044923 w 5167085"/>
              <a:gd name="connsiteY8" fmla="*/ 901700 h 1574195"/>
              <a:gd name="connsiteX9" fmla="*/ 4083352 w 5167085"/>
              <a:gd name="connsiteY9" fmla="*/ 1482271 h 1574195"/>
              <a:gd name="connsiteX10" fmla="*/ 3270552 w 5167085"/>
              <a:gd name="connsiteY10" fmla="*/ 1453243 h 1574195"/>
              <a:gd name="connsiteX11" fmla="*/ 2689980 w 5167085"/>
              <a:gd name="connsiteY11" fmla="*/ 1221014 h 1574195"/>
              <a:gd name="connsiteX12" fmla="*/ 382209 w 5167085"/>
              <a:gd name="connsiteY12" fmla="*/ 1293586 h 1574195"/>
              <a:gd name="connsiteX13" fmla="*/ 411237 w 5167085"/>
              <a:gd name="connsiteY13" fmla="*/ 742043 h 1574195"/>
              <a:gd name="connsiteX0" fmla="*/ 411237 w 5167085"/>
              <a:gd name="connsiteY0" fmla="*/ 742043 h 1574195"/>
              <a:gd name="connsiteX1" fmla="*/ 2748037 w 5167085"/>
              <a:gd name="connsiteY1" fmla="*/ 727529 h 1574195"/>
              <a:gd name="connsiteX2" fmla="*/ 3673323 w 5167085"/>
              <a:gd name="connsiteY2" fmla="*/ 977900 h 1574195"/>
              <a:gd name="connsiteX3" fmla="*/ 4740123 w 5167085"/>
              <a:gd name="connsiteY3" fmla="*/ 673100 h 1574195"/>
              <a:gd name="connsiteX4" fmla="*/ 3825723 w 5167085"/>
              <a:gd name="connsiteY4" fmla="*/ 444500 h 1574195"/>
              <a:gd name="connsiteX5" fmla="*/ 3444723 w 5167085"/>
              <a:gd name="connsiteY5" fmla="*/ 63500 h 1574195"/>
              <a:gd name="connsiteX6" fmla="*/ 3978123 w 5167085"/>
              <a:gd name="connsiteY6" fmla="*/ 63500 h 1574195"/>
              <a:gd name="connsiteX7" fmla="*/ 4816323 w 5167085"/>
              <a:gd name="connsiteY7" fmla="*/ 215900 h 1574195"/>
              <a:gd name="connsiteX8" fmla="*/ 5044923 w 5167085"/>
              <a:gd name="connsiteY8" fmla="*/ 901700 h 1574195"/>
              <a:gd name="connsiteX9" fmla="*/ 4083352 w 5167085"/>
              <a:gd name="connsiteY9" fmla="*/ 1482271 h 1574195"/>
              <a:gd name="connsiteX10" fmla="*/ 3270552 w 5167085"/>
              <a:gd name="connsiteY10" fmla="*/ 1453243 h 1574195"/>
              <a:gd name="connsiteX11" fmla="*/ 2689980 w 5167085"/>
              <a:gd name="connsiteY11" fmla="*/ 1221014 h 1574195"/>
              <a:gd name="connsiteX12" fmla="*/ 382209 w 5167085"/>
              <a:gd name="connsiteY12" fmla="*/ 1293586 h 1574195"/>
              <a:gd name="connsiteX13" fmla="*/ 411237 w 5167085"/>
              <a:gd name="connsiteY13" fmla="*/ 742043 h 1574195"/>
              <a:gd name="connsiteX0" fmla="*/ 411237 w 5167085"/>
              <a:gd name="connsiteY0" fmla="*/ 729343 h 1561495"/>
              <a:gd name="connsiteX1" fmla="*/ 2748037 w 5167085"/>
              <a:gd name="connsiteY1" fmla="*/ 714829 h 1561495"/>
              <a:gd name="connsiteX2" fmla="*/ 3673323 w 5167085"/>
              <a:gd name="connsiteY2" fmla="*/ 965200 h 1561495"/>
              <a:gd name="connsiteX3" fmla="*/ 4740123 w 5167085"/>
              <a:gd name="connsiteY3" fmla="*/ 660400 h 1561495"/>
              <a:gd name="connsiteX4" fmla="*/ 3978123 w 5167085"/>
              <a:gd name="connsiteY4" fmla="*/ 355600 h 1561495"/>
              <a:gd name="connsiteX5" fmla="*/ 3444723 w 5167085"/>
              <a:gd name="connsiteY5" fmla="*/ 50800 h 1561495"/>
              <a:gd name="connsiteX6" fmla="*/ 3978123 w 5167085"/>
              <a:gd name="connsiteY6" fmla="*/ 50800 h 1561495"/>
              <a:gd name="connsiteX7" fmla="*/ 4816323 w 5167085"/>
              <a:gd name="connsiteY7" fmla="*/ 203200 h 1561495"/>
              <a:gd name="connsiteX8" fmla="*/ 5044923 w 5167085"/>
              <a:gd name="connsiteY8" fmla="*/ 889000 h 1561495"/>
              <a:gd name="connsiteX9" fmla="*/ 4083352 w 5167085"/>
              <a:gd name="connsiteY9" fmla="*/ 1469571 h 1561495"/>
              <a:gd name="connsiteX10" fmla="*/ 3270552 w 5167085"/>
              <a:gd name="connsiteY10" fmla="*/ 1440543 h 1561495"/>
              <a:gd name="connsiteX11" fmla="*/ 2689980 w 5167085"/>
              <a:gd name="connsiteY11" fmla="*/ 1208314 h 1561495"/>
              <a:gd name="connsiteX12" fmla="*/ 382209 w 5167085"/>
              <a:gd name="connsiteY12" fmla="*/ 1280886 h 1561495"/>
              <a:gd name="connsiteX13" fmla="*/ 411237 w 5167085"/>
              <a:gd name="connsiteY13" fmla="*/ 729343 h 1561495"/>
              <a:gd name="connsiteX0" fmla="*/ 411237 w 5167085"/>
              <a:gd name="connsiteY0" fmla="*/ 729343 h 1561495"/>
              <a:gd name="connsiteX1" fmla="*/ 2748037 w 5167085"/>
              <a:gd name="connsiteY1" fmla="*/ 714829 h 1561495"/>
              <a:gd name="connsiteX2" fmla="*/ 3673323 w 5167085"/>
              <a:gd name="connsiteY2" fmla="*/ 965200 h 1561495"/>
              <a:gd name="connsiteX3" fmla="*/ 4740123 w 5167085"/>
              <a:gd name="connsiteY3" fmla="*/ 660400 h 1561495"/>
              <a:gd name="connsiteX4" fmla="*/ 3978123 w 5167085"/>
              <a:gd name="connsiteY4" fmla="*/ 355600 h 1561495"/>
              <a:gd name="connsiteX5" fmla="*/ 3444723 w 5167085"/>
              <a:gd name="connsiteY5" fmla="*/ 50800 h 1561495"/>
              <a:gd name="connsiteX6" fmla="*/ 3978123 w 5167085"/>
              <a:gd name="connsiteY6" fmla="*/ 50800 h 1561495"/>
              <a:gd name="connsiteX7" fmla="*/ 4816323 w 5167085"/>
              <a:gd name="connsiteY7" fmla="*/ 203200 h 1561495"/>
              <a:gd name="connsiteX8" fmla="*/ 5044923 w 5167085"/>
              <a:gd name="connsiteY8" fmla="*/ 889000 h 1561495"/>
              <a:gd name="connsiteX9" fmla="*/ 4083352 w 5167085"/>
              <a:gd name="connsiteY9" fmla="*/ 1469571 h 1561495"/>
              <a:gd name="connsiteX10" fmla="*/ 3270552 w 5167085"/>
              <a:gd name="connsiteY10" fmla="*/ 1440543 h 1561495"/>
              <a:gd name="connsiteX11" fmla="*/ 2689980 w 5167085"/>
              <a:gd name="connsiteY11" fmla="*/ 1208314 h 1561495"/>
              <a:gd name="connsiteX12" fmla="*/ 382209 w 5167085"/>
              <a:gd name="connsiteY12" fmla="*/ 1280886 h 1561495"/>
              <a:gd name="connsiteX13" fmla="*/ 411237 w 5167085"/>
              <a:gd name="connsiteY13" fmla="*/ 729343 h 1561495"/>
              <a:gd name="connsiteX0" fmla="*/ 411237 w 5167085"/>
              <a:gd name="connsiteY0" fmla="*/ 729343 h 1561495"/>
              <a:gd name="connsiteX1" fmla="*/ 2748037 w 5167085"/>
              <a:gd name="connsiteY1" fmla="*/ 714829 h 1561495"/>
              <a:gd name="connsiteX2" fmla="*/ 3901923 w 5167085"/>
              <a:gd name="connsiteY2" fmla="*/ 1041400 h 1561495"/>
              <a:gd name="connsiteX3" fmla="*/ 4740123 w 5167085"/>
              <a:gd name="connsiteY3" fmla="*/ 660400 h 1561495"/>
              <a:gd name="connsiteX4" fmla="*/ 3978123 w 5167085"/>
              <a:gd name="connsiteY4" fmla="*/ 355600 h 1561495"/>
              <a:gd name="connsiteX5" fmla="*/ 3444723 w 5167085"/>
              <a:gd name="connsiteY5" fmla="*/ 50800 h 1561495"/>
              <a:gd name="connsiteX6" fmla="*/ 3978123 w 5167085"/>
              <a:gd name="connsiteY6" fmla="*/ 50800 h 1561495"/>
              <a:gd name="connsiteX7" fmla="*/ 4816323 w 5167085"/>
              <a:gd name="connsiteY7" fmla="*/ 203200 h 1561495"/>
              <a:gd name="connsiteX8" fmla="*/ 5044923 w 5167085"/>
              <a:gd name="connsiteY8" fmla="*/ 889000 h 1561495"/>
              <a:gd name="connsiteX9" fmla="*/ 4083352 w 5167085"/>
              <a:gd name="connsiteY9" fmla="*/ 1469571 h 1561495"/>
              <a:gd name="connsiteX10" fmla="*/ 3270552 w 5167085"/>
              <a:gd name="connsiteY10" fmla="*/ 1440543 h 1561495"/>
              <a:gd name="connsiteX11" fmla="*/ 2689980 w 5167085"/>
              <a:gd name="connsiteY11" fmla="*/ 1208314 h 1561495"/>
              <a:gd name="connsiteX12" fmla="*/ 382209 w 5167085"/>
              <a:gd name="connsiteY12" fmla="*/ 1280886 h 1561495"/>
              <a:gd name="connsiteX13" fmla="*/ 411237 w 5167085"/>
              <a:gd name="connsiteY13" fmla="*/ 729343 h 1561495"/>
              <a:gd name="connsiteX0" fmla="*/ 411237 w 5167085"/>
              <a:gd name="connsiteY0" fmla="*/ 780143 h 1612295"/>
              <a:gd name="connsiteX1" fmla="*/ 2748037 w 5167085"/>
              <a:gd name="connsiteY1" fmla="*/ 765629 h 1612295"/>
              <a:gd name="connsiteX2" fmla="*/ 3901923 w 5167085"/>
              <a:gd name="connsiteY2" fmla="*/ 1092200 h 1612295"/>
              <a:gd name="connsiteX3" fmla="*/ 4740123 w 5167085"/>
              <a:gd name="connsiteY3" fmla="*/ 711200 h 1612295"/>
              <a:gd name="connsiteX4" fmla="*/ 3978123 w 5167085"/>
              <a:gd name="connsiteY4" fmla="*/ 406400 h 1612295"/>
              <a:gd name="connsiteX5" fmla="*/ 3444723 w 5167085"/>
              <a:gd name="connsiteY5" fmla="*/ 101600 h 1612295"/>
              <a:gd name="connsiteX6" fmla="*/ 4130523 w 5167085"/>
              <a:gd name="connsiteY6" fmla="*/ 25400 h 1612295"/>
              <a:gd name="connsiteX7" fmla="*/ 4816323 w 5167085"/>
              <a:gd name="connsiteY7" fmla="*/ 254000 h 1612295"/>
              <a:gd name="connsiteX8" fmla="*/ 5044923 w 5167085"/>
              <a:gd name="connsiteY8" fmla="*/ 939800 h 1612295"/>
              <a:gd name="connsiteX9" fmla="*/ 4083352 w 5167085"/>
              <a:gd name="connsiteY9" fmla="*/ 1520371 h 1612295"/>
              <a:gd name="connsiteX10" fmla="*/ 3270552 w 5167085"/>
              <a:gd name="connsiteY10" fmla="*/ 1491343 h 1612295"/>
              <a:gd name="connsiteX11" fmla="*/ 2689980 w 5167085"/>
              <a:gd name="connsiteY11" fmla="*/ 1259114 h 1612295"/>
              <a:gd name="connsiteX12" fmla="*/ 382209 w 5167085"/>
              <a:gd name="connsiteY12" fmla="*/ 1331686 h 1612295"/>
              <a:gd name="connsiteX13" fmla="*/ 411237 w 5167085"/>
              <a:gd name="connsiteY13" fmla="*/ 780143 h 1612295"/>
              <a:gd name="connsiteX0" fmla="*/ 411237 w 5167085"/>
              <a:gd name="connsiteY0" fmla="*/ 767443 h 1599595"/>
              <a:gd name="connsiteX1" fmla="*/ 2748037 w 5167085"/>
              <a:gd name="connsiteY1" fmla="*/ 752929 h 1599595"/>
              <a:gd name="connsiteX2" fmla="*/ 3901923 w 5167085"/>
              <a:gd name="connsiteY2" fmla="*/ 1079500 h 1599595"/>
              <a:gd name="connsiteX3" fmla="*/ 4740123 w 5167085"/>
              <a:gd name="connsiteY3" fmla="*/ 698500 h 1599595"/>
              <a:gd name="connsiteX4" fmla="*/ 3978123 w 5167085"/>
              <a:gd name="connsiteY4" fmla="*/ 393700 h 1599595"/>
              <a:gd name="connsiteX5" fmla="*/ 3597123 w 5167085"/>
              <a:gd name="connsiteY5" fmla="*/ 165100 h 1599595"/>
              <a:gd name="connsiteX6" fmla="*/ 4130523 w 5167085"/>
              <a:gd name="connsiteY6" fmla="*/ 12700 h 1599595"/>
              <a:gd name="connsiteX7" fmla="*/ 4816323 w 5167085"/>
              <a:gd name="connsiteY7" fmla="*/ 241300 h 1599595"/>
              <a:gd name="connsiteX8" fmla="*/ 5044923 w 5167085"/>
              <a:gd name="connsiteY8" fmla="*/ 927100 h 1599595"/>
              <a:gd name="connsiteX9" fmla="*/ 4083352 w 5167085"/>
              <a:gd name="connsiteY9" fmla="*/ 1507671 h 1599595"/>
              <a:gd name="connsiteX10" fmla="*/ 3270552 w 5167085"/>
              <a:gd name="connsiteY10" fmla="*/ 1478643 h 1599595"/>
              <a:gd name="connsiteX11" fmla="*/ 2689980 w 5167085"/>
              <a:gd name="connsiteY11" fmla="*/ 1246414 h 1599595"/>
              <a:gd name="connsiteX12" fmla="*/ 382209 w 5167085"/>
              <a:gd name="connsiteY12" fmla="*/ 1318986 h 1599595"/>
              <a:gd name="connsiteX13" fmla="*/ 411237 w 5167085"/>
              <a:gd name="connsiteY13" fmla="*/ 767443 h 1599595"/>
              <a:gd name="connsiteX0" fmla="*/ 411237 w 5167085"/>
              <a:gd name="connsiteY0" fmla="*/ 767443 h 1599595"/>
              <a:gd name="connsiteX1" fmla="*/ 2748037 w 5167085"/>
              <a:gd name="connsiteY1" fmla="*/ 752929 h 1599595"/>
              <a:gd name="connsiteX2" fmla="*/ 3901923 w 5167085"/>
              <a:gd name="connsiteY2" fmla="*/ 1079500 h 1599595"/>
              <a:gd name="connsiteX3" fmla="*/ 4587723 w 5167085"/>
              <a:gd name="connsiteY3" fmla="*/ 698500 h 1599595"/>
              <a:gd name="connsiteX4" fmla="*/ 3978123 w 5167085"/>
              <a:gd name="connsiteY4" fmla="*/ 393700 h 1599595"/>
              <a:gd name="connsiteX5" fmla="*/ 3597123 w 5167085"/>
              <a:gd name="connsiteY5" fmla="*/ 165100 h 1599595"/>
              <a:gd name="connsiteX6" fmla="*/ 4130523 w 5167085"/>
              <a:gd name="connsiteY6" fmla="*/ 12700 h 1599595"/>
              <a:gd name="connsiteX7" fmla="*/ 4816323 w 5167085"/>
              <a:gd name="connsiteY7" fmla="*/ 241300 h 1599595"/>
              <a:gd name="connsiteX8" fmla="*/ 5044923 w 5167085"/>
              <a:gd name="connsiteY8" fmla="*/ 927100 h 1599595"/>
              <a:gd name="connsiteX9" fmla="*/ 4083352 w 5167085"/>
              <a:gd name="connsiteY9" fmla="*/ 1507671 h 1599595"/>
              <a:gd name="connsiteX10" fmla="*/ 3270552 w 5167085"/>
              <a:gd name="connsiteY10" fmla="*/ 1478643 h 1599595"/>
              <a:gd name="connsiteX11" fmla="*/ 2689980 w 5167085"/>
              <a:gd name="connsiteY11" fmla="*/ 1246414 h 1599595"/>
              <a:gd name="connsiteX12" fmla="*/ 382209 w 5167085"/>
              <a:gd name="connsiteY12" fmla="*/ 1318986 h 1599595"/>
              <a:gd name="connsiteX13" fmla="*/ 411237 w 5167085"/>
              <a:gd name="connsiteY13" fmla="*/ 767443 h 1599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167085" h="1599595">
                <a:moveTo>
                  <a:pt x="411237" y="767443"/>
                </a:moveTo>
                <a:cubicBezTo>
                  <a:pt x="805542" y="673100"/>
                  <a:pt x="2166256" y="700919"/>
                  <a:pt x="2748037" y="752929"/>
                </a:cubicBezTo>
                <a:cubicBezTo>
                  <a:pt x="3329818" y="804939"/>
                  <a:pt x="3595309" y="1088571"/>
                  <a:pt x="3901923" y="1079500"/>
                </a:cubicBezTo>
                <a:cubicBezTo>
                  <a:pt x="4208537" y="1070429"/>
                  <a:pt x="4575023" y="812800"/>
                  <a:pt x="4587723" y="698500"/>
                </a:cubicBezTo>
                <a:cubicBezTo>
                  <a:pt x="4600423" y="584200"/>
                  <a:pt x="4213980" y="424543"/>
                  <a:pt x="3978123" y="393700"/>
                </a:cubicBezTo>
                <a:cubicBezTo>
                  <a:pt x="3713237" y="351971"/>
                  <a:pt x="3571723" y="228600"/>
                  <a:pt x="3597123" y="165100"/>
                </a:cubicBezTo>
                <a:cubicBezTo>
                  <a:pt x="3622523" y="101600"/>
                  <a:pt x="3927323" y="0"/>
                  <a:pt x="4130523" y="12700"/>
                </a:cubicBezTo>
                <a:cubicBezTo>
                  <a:pt x="4333723" y="25400"/>
                  <a:pt x="4663923" y="88900"/>
                  <a:pt x="4816323" y="241300"/>
                </a:cubicBezTo>
                <a:cubicBezTo>
                  <a:pt x="4968723" y="393700"/>
                  <a:pt x="5167085" y="716038"/>
                  <a:pt x="5044923" y="927100"/>
                </a:cubicBezTo>
                <a:cubicBezTo>
                  <a:pt x="4922761" y="1138162"/>
                  <a:pt x="4379081" y="1415747"/>
                  <a:pt x="4083352" y="1507671"/>
                </a:cubicBezTo>
                <a:cubicBezTo>
                  <a:pt x="3787624" y="1599595"/>
                  <a:pt x="3502781" y="1522186"/>
                  <a:pt x="3270552" y="1478643"/>
                </a:cubicBezTo>
                <a:cubicBezTo>
                  <a:pt x="3038323" y="1435100"/>
                  <a:pt x="3171371" y="1273024"/>
                  <a:pt x="2689980" y="1246414"/>
                </a:cubicBezTo>
                <a:cubicBezTo>
                  <a:pt x="2208590" y="1219805"/>
                  <a:pt x="764418" y="1398814"/>
                  <a:pt x="382209" y="1318986"/>
                </a:cubicBezTo>
                <a:cubicBezTo>
                  <a:pt x="0" y="1239158"/>
                  <a:pt x="16932" y="861786"/>
                  <a:pt x="411237" y="767443"/>
                </a:cubicBezTo>
                <a:close/>
              </a:path>
            </a:pathLst>
          </a:cu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990600" y="838200"/>
            <a:ext cx="1905000" cy="5410200"/>
            <a:chOff x="990600" y="838200"/>
            <a:chExt cx="1905000" cy="5410200"/>
          </a:xfrm>
        </p:grpSpPr>
        <p:sp>
          <p:nvSpPr>
            <p:cNvPr id="3" name="Rounded Rectangle 2"/>
            <p:cNvSpPr/>
            <p:nvPr/>
          </p:nvSpPr>
          <p:spPr>
            <a:xfrm>
              <a:off x="990600" y="838200"/>
              <a:ext cx="914400" cy="1295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990600" y="2209800"/>
              <a:ext cx="914400" cy="1295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990600" y="3581400"/>
              <a:ext cx="914400" cy="1295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90600" y="4953000"/>
              <a:ext cx="914400" cy="1295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981200" y="1143000"/>
              <a:ext cx="762000" cy="1524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1981200" y="2743200"/>
              <a:ext cx="762000" cy="1524000"/>
            </a:xfrm>
            <a:custGeom>
              <a:avLst/>
              <a:gdLst>
                <a:gd name="connsiteX0" fmla="*/ 0 w 762000"/>
                <a:gd name="connsiteY0" fmla="*/ 127003 h 1524000"/>
                <a:gd name="connsiteX1" fmla="*/ 37198 w 762000"/>
                <a:gd name="connsiteY1" fmla="*/ 37198 h 1524000"/>
                <a:gd name="connsiteX2" fmla="*/ 127003 w 762000"/>
                <a:gd name="connsiteY2" fmla="*/ 0 h 1524000"/>
                <a:gd name="connsiteX3" fmla="*/ 634997 w 762000"/>
                <a:gd name="connsiteY3" fmla="*/ 0 h 1524000"/>
                <a:gd name="connsiteX4" fmla="*/ 724802 w 762000"/>
                <a:gd name="connsiteY4" fmla="*/ 37198 h 1524000"/>
                <a:gd name="connsiteX5" fmla="*/ 762000 w 762000"/>
                <a:gd name="connsiteY5" fmla="*/ 127003 h 1524000"/>
                <a:gd name="connsiteX6" fmla="*/ 762000 w 762000"/>
                <a:gd name="connsiteY6" fmla="*/ 1396997 h 1524000"/>
                <a:gd name="connsiteX7" fmla="*/ 724802 w 762000"/>
                <a:gd name="connsiteY7" fmla="*/ 1486802 h 1524000"/>
                <a:gd name="connsiteX8" fmla="*/ 634997 w 762000"/>
                <a:gd name="connsiteY8" fmla="*/ 1524000 h 1524000"/>
                <a:gd name="connsiteX9" fmla="*/ 127003 w 762000"/>
                <a:gd name="connsiteY9" fmla="*/ 1524000 h 1524000"/>
                <a:gd name="connsiteX10" fmla="*/ 37198 w 762000"/>
                <a:gd name="connsiteY10" fmla="*/ 1486802 h 1524000"/>
                <a:gd name="connsiteX11" fmla="*/ 0 w 762000"/>
                <a:gd name="connsiteY11" fmla="*/ 1396997 h 1524000"/>
                <a:gd name="connsiteX12" fmla="*/ 0 w 762000"/>
                <a:gd name="connsiteY12" fmla="*/ 127003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2000" h="1524000">
                  <a:moveTo>
                    <a:pt x="0" y="127003"/>
                  </a:moveTo>
                  <a:cubicBezTo>
                    <a:pt x="0" y="93320"/>
                    <a:pt x="13381" y="61016"/>
                    <a:pt x="37198" y="37198"/>
                  </a:cubicBezTo>
                  <a:cubicBezTo>
                    <a:pt x="61016" y="13380"/>
                    <a:pt x="93319" y="0"/>
                    <a:pt x="127003" y="0"/>
                  </a:cubicBezTo>
                  <a:lnTo>
                    <a:pt x="634997" y="0"/>
                  </a:lnTo>
                  <a:cubicBezTo>
                    <a:pt x="668680" y="0"/>
                    <a:pt x="700984" y="13381"/>
                    <a:pt x="724802" y="37198"/>
                  </a:cubicBezTo>
                  <a:cubicBezTo>
                    <a:pt x="748620" y="61016"/>
                    <a:pt x="762000" y="93319"/>
                    <a:pt x="762000" y="127003"/>
                  </a:cubicBezTo>
                  <a:lnTo>
                    <a:pt x="762000" y="1396997"/>
                  </a:lnTo>
                  <a:cubicBezTo>
                    <a:pt x="762000" y="1430680"/>
                    <a:pt x="748619" y="1462984"/>
                    <a:pt x="724802" y="1486802"/>
                  </a:cubicBezTo>
                  <a:cubicBezTo>
                    <a:pt x="700984" y="1510620"/>
                    <a:pt x="668681" y="1524000"/>
                    <a:pt x="634997" y="1524000"/>
                  </a:cubicBezTo>
                  <a:lnTo>
                    <a:pt x="127003" y="1524000"/>
                  </a:lnTo>
                  <a:cubicBezTo>
                    <a:pt x="93320" y="1524000"/>
                    <a:pt x="61016" y="1510619"/>
                    <a:pt x="37198" y="1486802"/>
                  </a:cubicBezTo>
                  <a:cubicBezTo>
                    <a:pt x="13380" y="1462984"/>
                    <a:pt x="0" y="1430681"/>
                    <a:pt x="0" y="1396997"/>
                  </a:cubicBezTo>
                  <a:lnTo>
                    <a:pt x="0" y="127003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981200" y="4343400"/>
              <a:ext cx="762000" cy="1524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438400" y="36576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209800" y="14478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219200" y="54864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066800" y="37338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524000" y="28956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524000" y="9906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362200" y="48006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2590800" y="3200400"/>
              <a:ext cx="304800" cy="533400"/>
            </a:xfrm>
            <a:custGeom>
              <a:avLst/>
              <a:gdLst>
                <a:gd name="connsiteX0" fmla="*/ 0 w 685800"/>
                <a:gd name="connsiteY0" fmla="*/ 228600 h 457200"/>
                <a:gd name="connsiteX1" fmla="*/ 152694 w 685800"/>
                <a:gd name="connsiteY1" fmla="*/ 38394 h 457200"/>
                <a:gd name="connsiteX2" fmla="*/ 342901 w 685800"/>
                <a:gd name="connsiteY2" fmla="*/ 1 h 457200"/>
                <a:gd name="connsiteX3" fmla="*/ 533108 w 685800"/>
                <a:gd name="connsiteY3" fmla="*/ 38394 h 457200"/>
                <a:gd name="connsiteX4" fmla="*/ 685801 w 685800"/>
                <a:gd name="connsiteY4" fmla="*/ 228601 h 457200"/>
                <a:gd name="connsiteX5" fmla="*/ 533108 w 685800"/>
                <a:gd name="connsiteY5" fmla="*/ 418808 h 457200"/>
                <a:gd name="connsiteX6" fmla="*/ 342901 w 685800"/>
                <a:gd name="connsiteY6" fmla="*/ 457201 h 457200"/>
                <a:gd name="connsiteX7" fmla="*/ 152694 w 685800"/>
                <a:gd name="connsiteY7" fmla="*/ 418808 h 457200"/>
                <a:gd name="connsiteX8" fmla="*/ 1 w 685800"/>
                <a:gd name="connsiteY8" fmla="*/ 228601 h 457200"/>
                <a:gd name="connsiteX9" fmla="*/ 0 w 685800"/>
                <a:gd name="connsiteY9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5800" h="457200">
                  <a:moveTo>
                    <a:pt x="0" y="228600"/>
                  </a:moveTo>
                  <a:cubicBezTo>
                    <a:pt x="0" y="152167"/>
                    <a:pt x="57299" y="80791"/>
                    <a:pt x="152694" y="38394"/>
                  </a:cubicBezTo>
                  <a:cubicBezTo>
                    <a:pt x="209021" y="13360"/>
                    <a:pt x="275204" y="1"/>
                    <a:pt x="342901" y="1"/>
                  </a:cubicBezTo>
                  <a:cubicBezTo>
                    <a:pt x="410598" y="1"/>
                    <a:pt x="476780" y="13360"/>
                    <a:pt x="533108" y="38394"/>
                  </a:cubicBezTo>
                  <a:cubicBezTo>
                    <a:pt x="628502" y="80792"/>
                    <a:pt x="685801" y="152168"/>
                    <a:pt x="685801" y="228601"/>
                  </a:cubicBezTo>
                  <a:cubicBezTo>
                    <a:pt x="685801" y="305034"/>
                    <a:pt x="628502" y="376410"/>
                    <a:pt x="533108" y="418808"/>
                  </a:cubicBezTo>
                  <a:cubicBezTo>
                    <a:pt x="476781" y="443842"/>
                    <a:pt x="410598" y="457201"/>
                    <a:pt x="342901" y="457201"/>
                  </a:cubicBezTo>
                  <a:cubicBezTo>
                    <a:pt x="275204" y="457201"/>
                    <a:pt x="209022" y="443842"/>
                    <a:pt x="152694" y="418808"/>
                  </a:cubicBezTo>
                  <a:cubicBezTo>
                    <a:pt x="57300" y="376410"/>
                    <a:pt x="1" y="305034"/>
                    <a:pt x="1" y="228601"/>
                  </a:cubicBezTo>
                  <a:lnTo>
                    <a:pt x="0" y="228600"/>
                  </a:lnTo>
                  <a:close/>
                </a:path>
              </a:pathLst>
            </a:cu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Oval 21"/>
          <p:cNvSpPr/>
          <p:nvPr/>
        </p:nvSpPr>
        <p:spPr>
          <a:xfrm>
            <a:off x="6248400" y="28956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943600" y="2971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638800" y="28194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867400" y="32004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248400" y="32004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553200" y="30480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2346477" y="2425700"/>
            <a:ext cx="5167085" cy="1599595"/>
          </a:xfrm>
          <a:custGeom>
            <a:avLst/>
            <a:gdLst>
              <a:gd name="connsiteX0" fmla="*/ 411237 w 4833256"/>
              <a:gd name="connsiteY0" fmla="*/ 793448 h 1620762"/>
              <a:gd name="connsiteX1" fmla="*/ 2748037 w 4833256"/>
              <a:gd name="connsiteY1" fmla="*/ 778934 h 1620762"/>
              <a:gd name="connsiteX2" fmla="*/ 3647923 w 4833256"/>
              <a:gd name="connsiteY2" fmla="*/ 1141791 h 1620762"/>
              <a:gd name="connsiteX3" fmla="*/ 4243009 w 4833256"/>
              <a:gd name="connsiteY3" fmla="*/ 764419 h 1620762"/>
              <a:gd name="connsiteX4" fmla="*/ 3604380 w 4833256"/>
              <a:gd name="connsiteY4" fmla="*/ 430591 h 1620762"/>
              <a:gd name="connsiteX5" fmla="*/ 3618894 w 4833256"/>
              <a:gd name="connsiteY5" fmla="*/ 53219 h 1620762"/>
              <a:gd name="connsiteX6" fmla="*/ 4257523 w 4833256"/>
              <a:gd name="connsiteY6" fmla="*/ 111276 h 1620762"/>
              <a:gd name="connsiteX7" fmla="*/ 4663923 w 4833256"/>
              <a:gd name="connsiteY7" fmla="*/ 416076 h 1620762"/>
              <a:gd name="connsiteX8" fmla="*/ 4736494 w 4833256"/>
              <a:gd name="connsiteY8" fmla="*/ 982134 h 1620762"/>
              <a:gd name="connsiteX9" fmla="*/ 4083352 w 4833256"/>
              <a:gd name="connsiteY9" fmla="*/ 1533676 h 1620762"/>
              <a:gd name="connsiteX10" fmla="*/ 3270552 w 4833256"/>
              <a:gd name="connsiteY10" fmla="*/ 1504648 h 1620762"/>
              <a:gd name="connsiteX11" fmla="*/ 2689980 w 4833256"/>
              <a:gd name="connsiteY11" fmla="*/ 1272419 h 1620762"/>
              <a:gd name="connsiteX12" fmla="*/ 382209 w 4833256"/>
              <a:gd name="connsiteY12" fmla="*/ 1344991 h 1620762"/>
              <a:gd name="connsiteX13" fmla="*/ 411237 w 4833256"/>
              <a:gd name="connsiteY13" fmla="*/ 793448 h 1620762"/>
              <a:gd name="connsiteX0" fmla="*/ 411237 w 4833256"/>
              <a:gd name="connsiteY0" fmla="*/ 793448 h 1620762"/>
              <a:gd name="connsiteX1" fmla="*/ 2748037 w 4833256"/>
              <a:gd name="connsiteY1" fmla="*/ 778934 h 1620762"/>
              <a:gd name="connsiteX2" fmla="*/ 3673323 w 4833256"/>
              <a:gd name="connsiteY2" fmla="*/ 1029305 h 1620762"/>
              <a:gd name="connsiteX3" fmla="*/ 4243009 w 4833256"/>
              <a:gd name="connsiteY3" fmla="*/ 764419 h 1620762"/>
              <a:gd name="connsiteX4" fmla="*/ 3604380 w 4833256"/>
              <a:gd name="connsiteY4" fmla="*/ 430591 h 1620762"/>
              <a:gd name="connsiteX5" fmla="*/ 3618894 w 4833256"/>
              <a:gd name="connsiteY5" fmla="*/ 53219 h 1620762"/>
              <a:gd name="connsiteX6" fmla="*/ 4257523 w 4833256"/>
              <a:gd name="connsiteY6" fmla="*/ 111276 h 1620762"/>
              <a:gd name="connsiteX7" fmla="*/ 4663923 w 4833256"/>
              <a:gd name="connsiteY7" fmla="*/ 416076 h 1620762"/>
              <a:gd name="connsiteX8" fmla="*/ 4736494 w 4833256"/>
              <a:gd name="connsiteY8" fmla="*/ 982134 h 1620762"/>
              <a:gd name="connsiteX9" fmla="*/ 4083352 w 4833256"/>
              <a:gd name="connsiteY9" fmla="*/ 1533676 h 1620762"/>
              <a:gd name="connsiteX10" fmla="*/ 3270552 w 4833256"/>
              <a:gd name="connsiteY10" fmla="*/ 1504648 h 1620762"/>
              <a:gd name="connsiteX11" fmla="*/ 2689980 w 4833256"/>
              <a:gd name="connsiteY11" fmla="*/ 1272419 h 1620762"/>
              <a:gd name="connsiteX12" fmla="*/ 382209 w 4833256"/>
              <a:gd name="connsiteY12" fmla="*/ 1344991 h 1620762"/>
              <a:gd name="connsiteX13" fmla="*/ 411237 w 4833256"/>
              <a:gd name="connsiteY13" fmla="*/ 793448 h 1620762"/>
              <a:gd name="connsiteX0" fmla="*/ 411237 w 4833256"/>
              <a:gd name="connsiteY0" fmla="*/ 960362 h 1787676"/>
              <a:gd name="connsiteX1" fmla="*/ 2748037 w 4833256"/>
              <a:gd name="connsiteY1" fmla="*/ 945848 h 1787676"/>
              <a:gd name="connsiteX2" fmla="*/ 3673323 w 4833256"/>
              <a:gd name="connsiteY2" fmla="*/ 1196219 h 1787676"/>
              <a:gd name="connsiteX3" fmla="*/ 4243009 w 4833256"/>
              <a:gd name="connsiteY3" fmla="*/ 931333 h 1787676"/>
              <a:gd name="connsiteX4" fmla="*/ 3604380 w 4833256"/>
              <a:gd name="connsiteY4" fmla="*/ 597505 h 1787676"/>
              <a:gd name="connsiteX5" fmla="*/ 3901923 w 4833256"/>
              <a:gd name="connsiteY5" fmla="*/ 53219 h 1787676"/>
              <a:gd name="connsiteX6" fmla="*/ 4257523 w 4833256"/>
              <a:gd name="connsiteY6" fmla="*/ 278190 h 1787676"/>
              <a:gd name="connsiteX7" fmla="*/ 4663923 w 4833256"/>
              <a:gd name="connsiteY7" fmla="*/ 582990 h 1787676"/>
              <a:gd name="connsiteX8" fmla="*/ 4736494 w 4833256"/>
              <a:gd name="connsiteY8" fmla="*/ 1149048 h 1787676"/>
              <a:gd name="connsiteX9" fmla="*/ 4083352 w 4833256"/>
              <a:gd name="connsiteY9" fmla="*/ 1700590 h 1787676"/>
              <a:gd name="connsiteX10" fmla="*/ 3270552 w 4833256"/>
              <a:gd name="connsiteY10" fmla="*/ 1671562 h 1787676"/>
              <a:gd name="connsiteX11" fmla="*/ 2689980 w 4833256"/>
              <a:gd name="connsiteY11" fmla="*/ 1439333 h 1787676"/>
              <a:gd name="connsiteX12" fmla="*/ 382209 w 4833256"/>
              <a:gd name="connsiteY12" fmla="*/ 1511905 h 1787676"/>
              <a:gd name="connsiteX13" fmla="*/ 411237 w 4833256"/>
              <a:gd name="connsiteY13" fmla="*/ 960362 h 1787676"/>
              <a:gd name="connsiteX0" fmla="*/ 411237 w 4833256"/>
              <a:gd name="connsiteY0" fmla="*/ 958548 h 1785862"/>
              <a:gd name="connsiteX1" fmla="*/ 2748037 w 4833256"/>
              <a:gd name="connsiteY1" fmla="*/ 944034 h 1785862"/>
              <a:gd name="connsiteX2" fmla="*/ 3673323 w 4833256"/>
              <a:gd name="connsiteY2" fmla="*/ 1194405 h 1785862"/>
              <a:gd name="connsiteX3" fmla="*/ 4243009 w 4833256"/>
              <a:gd name="connsiteY3" fmla="*/ 929519 h 1785862"/>
              <a:gd name="connsiteX4" fmla="*/ 3825723 w 4833256"/>
              <a:gd name="connsiteY4" fmla="*/ 584805 h 1785862"/>
              <a:gd name="connsiteX5" fmla="*/ 3901923 w 4833256"/>
              <a:gd name="connsiteY5" fmla="*/ 51405 h 1785862"/>
              <a:gd name="connsiteX6" fmla="*/ 4257523 w 4833256"/>
              <a:gd name="connsiteY6" fmla="*/ 276376 h 1785862"/>
              <a:gd name="connsiteX7" fmla="*/ 4663923 w 4833256"/>
              <a:gd name="connsiteY7" fmla="*/ 581176 h 1785862"/>
              <a:gd name="connsiteX8" fmla="*/ 4736494 w 4833256"/>
              <a:gd name="connsiteY8" fmla="*/ 1147234 h 1785862"/>
              <a:gd name="connsiteX9" fmla="*/ 4083352 w 4833256"/>
              <a:gd name="connsiteY9" fmla="*/ 1698776 h 1785862"/>
              <a:gd name="connsiteX10" fmla="*/ 3270552 w 4833256"/>
              <a:gd name="connsiteY10" fmla="*/ 1669748 h 1785862"/>
              <a:gd name="connsiteX11" fmla="*/ 2689980 w 4833256"/>
              <a:gd name="connsiteY11" fmla="*/ 1437519 h 1785862"/>
              <a:gd name="connsiteX12" fmla="*/ 382209 w 4833256"/>
              <a:gd name="connsiteY12" fmla="*/ 1510091 h 1785862"/>
              <a:gd name="connsiteX13" fmla="*/ 411237 w 4833256"/>
              <a:gd name="connsiteY13" fmla="*/ 958548 h 1785862"/>
              <a:gd name="connsiteX0" fmla="*/ 411237 w 4833256"/>
              <a:gd name="connsiteY0" fmla="*/ 958548 h 1785862"/>
              <a:gd name="connsiteX1" fmla="*/ 2748037 w 4833256"/>
              <a:gd name="connsiteY1" fmla="*/ 944034 h 1785862"/>
              <a:gd name="connsiteX2" fmla="*/ 3673323 w 4833256"/>
              <a:gd name="connsiteY2" fmla="*/ 1194405 h 1785862"/>
              <a:gd name="connsiteX3" fmla="*/ 4130523 w 4833256"/>
              <a:gd name="connsiteY3" fmla="*/ 965805 h 1785862"/>
              <a:gd name="connsiteX4" fmla="*/ 3825723 w 4833256"/>
              <a:gd name="connsiteY4" fmla="*/ 584805 h 1785862"/>
              <a:gd name="connsiteX5" fmla="*/ 3901923 w 4833256"/>
              <a:gd name="connsiteY5" fmla="*/ 51405 h 1785862"/>
              <a:gd name="connsiteX6" fmla="*/ 4257523 w 4833256"/>
              <a:gd name="connsiteY6" fmla="*/ 276376 h 1785862"/>
              <a:gd name="connsiteX7" fmla="*/ 4663923 w 4833256"/>
              <a:gd name="connsiteY7" fmla="*/ 581176 h 1785862"/>
              <a:gd name="connsiteX8" fmla="*/ 4736494 w 4833256"/>
              <a:gd name="connsiteY8" fmla="*/ 1147234 h 1785862"/>
              <a:gd name="connsiteX9" fmla="*/ 4083352 w 4833256"/>
              <a:gd name="connsiteY9" fmla="*/ 1698776 h 1785862"/>
              <a:gd name="connsiteX10" fmla="*/ 3270552 w 4833256"/>
              <a:gd name="connsiteY10" fmla="*/ 1669748 h 1785862"/>
              <a:gd name="connsiteX11" fmla="*/ 2689980 w 4833256"/>
              <a:gd name="connsiteY11" fmla="*/ 1437519 h 1785862"/>
              <a:gd name="connsiteX12" fmla="*/ 382209 w 4833256"/>
              <a:gd name="connsiteY12" fmla="*/ 1510091 h 1785862"/>
              <a:gd name="connsiteX13" fmla="*/ 411237 w 4833256"/>
              <a:gd name="connsiteY13" fmla="*/ 958548 h 1785862"/>
              <a:gd name="connsiteX0" fmla="*/ 411237 w 4833256"/>
              <a:gd name="connsiteY0" fmla="*/ 958548 h 1785862"/>
              <a:gd name="connsiteX1" fmla="*/ 2748037 w 4833256"/>
              <a:gd name="connsiteY1" fmla="*/ 944034 h 1785862"/>
              <a:gd name="connsiteX2" fmla="*/ 3673323 w 4833256"/>
              <a:gd name="connsiteY2" fmla="*/ 1194405 h 1785862"/>
              <a:gd name="connsiteX3" fmla="*/ 4130523 w 4833256"/>
              <a:gd name="connsiteY3" fmla="*/ 965805 h 1785862"/>
              <a:gd name="connsiteX4" fmla="*/ 3597123 w 4833256"/>
              <a:gd name="connsiteY4" fmla="*/ 584805 h 1785862"/>
              <a:gd name="connsiteX5" fmla="*/ 3901923 w 4833256"/>
              <a:gd name="connsiteY5" fmla="*/ 51405 h 1785862"/>
              <a:gd name="connsiteX6" fmla="*/ 4257523 w 4833256"/>
              <a:gd name="connsiteY6" fmla="*/ 276376 h 1785862"/>
              <a:gd name="connsiteX7" fmla="*/ 4663923 w 4833256"/>
              <a:gd name="connsiteY7" fmla="*/ 581176 h 1785862"/>
              <a:gd name="connsiteX8" fmla="*/ 4736494 w 4833256"/>
              <a:gd name="connsiteY8" fmla="*/ 1147234 h 1785862"/>
              <a:gd name="connsiteX9" fmla="*/ 4083352 w 4833256"/>
              <a:gd name="connsiteY9" fmla="*/ 1698776 h 1785862"/>
              <a:gd name="connsiteX10" fmla="*/ 3270552 w 4833256"/>
              <a:gd name="connsiteY10" fmla="*/ 1669748 h 1785862"/>
              <a:gd name="connsiteX11" fmla="*/ 2689980 w 4833256"/>
              <a:gd name="connsiteY11" fmla="*/ 1437519 h 1785862"/>
              <a:gd name="connsiteX12" fmla="*/ 382209 w 4833256"/>
              <a:gd name="connsiteY12" fmla="*/ 1510091 h 1785862"/>
              <a:gd name="connsiteX13" fmla="*/ 411237 w 4833256"/>
              <a:gd name="connsiteY13" fmla="*/ 958548 h 1785862"/>
              <a:gd name="connsiteX0" fmla="*/ 411237 w 4833256"/>
              <a:gd name="connsiteY0" fmla="*/ 719667 h 1546981"/>
              <a:gd name="connsiteX1" fmla="*/ 2748037 w 4833256"/>
              <a:gd name="connsiteY1" fmla="*/ 705153 h 1546981"/>
              <a:gd name="connsiteX2" fmla="*/ 3673323 w 4833256"/>
              <a:gd name="connsiteY2" fmla="*/ 955524 h 1546981"/>
              <a:gd name="connsiteX3" fmla="*/ 4130523 w 4833256"/>
              <a:gd name="connsiteY3" fmla="*/ 726924 h 1546981"/>
              <a:gd name="connsiteX4" fmla="*/ 3597123 w 4833256"/>
              <a:gd name="connsiteY4" fmla="*/ 345924 h 1546981"/>
              <a:gd name="connsiteX5" fmla="*/ 3825723 w 4833256"/>
              <a:gd name="connsiteY5" fmla="*/ 117324 h 1546981"/>
              <a:gd name="connsiteX6" fmla="*/ 4257523 w 4833256"/>
              <a:gd name="connsiteY6" fmla="*/ 37495 h 1546981"/>
              <a:gd name="connsiteX7" fmla="*/ 4663923 w 4833256"/>
              <a:gd name="connsiteY7" fmla="*/ 342295 h 1546981"/>
              <a:gd name="connsiteX8" fmla="*/ 4736494 w 4833256"/>
              <a:gd name="connsiteY8" fmla="*/ 908353 h 1546981"/>
              <a:gd name="connsiteX9" fmla="*/ 4083352 w 4833256"/>
              <a:gd name="connsiteY9" fmla="*/ 1459895 h 1546981"/>
              <a:gd name="connsiteX10" fmla="*/ 3270552 w 4833256"/>
              <a:gd name="connsiteY10" fmla="*/ 1430867 h 1546981"/>
              <a:gd name="connsiteX11" fmla="*/ 2689980 w 4833256"/>
              <a:gd name="connsiteY11" fmla="*/ 1198638 h 1546981"/>
              <a:gd name="connsiteX12" fmla="*/ 382209 w 4833256"/>
              <a:gd name="connsiteY12" fmla="*/ 1271210 h 1546981"/>
              <a:gd name="connsiteX13" fmla="*/ 411237 w 4833256"/>
              <a:gd name="connsiteY13" fmla="*/ 719667 h 1546981"/>
              <a:gd name="connsiteX0" fmla="*/ 411237 w 4833256"/>
              <a:gd name="connsiteY0" fmla="*/ 627743 h 1455057"/>
              <a:gd name="connsiteX1" fmla="*/ 2748037 w 4833256"/>
              <a:gd name="connsiteY1" fmla="*/ 613229 h 1455057"/>
              <a:gd name="connsiteX2" fmla="*/ 3673323 w 4833256"/>
              <a:gd name="connsiteY2" fmla="*/ 863600 h 1455057"/>
              <a:gd name="connsiteX3" fmla="*/ 4130523 w 4833256"/>
              <a:gd name="connsiteY3" fmla="*/ 635000 h 1455057"/>
              <a:gd name="connsiteX4" fmla="*/ 3597123 w 4833256"/>
              <a:gd name="connsiteY4" fmla="*/ 254000 h 1455057"/>
              <a:gd name="connsiteX5" fmla="*/ 3825723 w 4833256"/>
              <a:gd name="connsiteY5" fmla="*/ 25400 h 1455057"/>
              <a:gd name="connsiteX6" fmla="*/ 4206723 w 4833256"/>
              <a:gd name="connsiteY6" fmla="*/ 101600 h 1455057"/>
              <a:gd name="connsiteX7" fmla="*/ 4663923 w 4833256"/>
              <a:gd name="connsiteY7" fmla="*/ 250371 h 1455057"/>
              <a:gd name="connsiteX8" fmla="*/ 4736494 w 4833256"/>
              <a:gd name="connsiteY8" fmla="*/ 816429 h 1455057"/>
              <a:gd name="connsiteX9" fmla="*/ 4083352 w 4833256"/>
              <a:gd name="connsiteY9" fmla="*/ 1367971 h 1455057"/>
              <a:gd name="connsiteX10" fmla="*/ 3270552 w 4833256"/>
              <a:gd name="connsiteY10" fmla="*/ 1338943 h 1455057"/>
              <a:gd name="connsiteX11" fmla="*/ 2689980 w 4833256"/>
              <a:gd name="connsiteY11" fmla="*/ 1106714 h 1455057"/>
              <a:gd name="connsiteX12" fmla="*/ 382209 w 4833256"/>
              <a:gd name="connsiteY12" fmla="*/ 1179286 h 1455057"/>
              <a:gd name="connsiteX13" fmla="*/ 411237 w 4833256"/>
              <a:gd name="connsiteY13" fmla="*/ 627743 h 1455057"/>
              <a:gd name="connsiteX0" fmla="*/ 411237 w 4807856"/>
              <a:gd name="connsiteY0" fmla="*/ 627743 h 1455057"/>
              <a:gd name="connsiteX1" fmla="*/ 2748037 w 4807856"/>
              <a:gd name="connsiteY1" fmla="*/ 613229 h 1455057"/>
              <a:gd name="connsiteX2" fmla="*/ 3673323 w 4807856"/>
              <a:gd name="connsiteY2" fmla="*/ 863600 h 1455057"/>
              <a:gd name="connsiteX3" fmla="*/ 4130523 w 4807856"/>
              <a:gd name="connsiteY3" fmla="*/ 635000 h 1455057"/>
              <a:gd name="connsiteX4" fmla="*/ 3597123 w 4807856"/>
              <a:gd name="connsiteY4" fmla="*/ 254000 h 1455057"/>
              <a:gd name="connsiteX5" fmla="*/ 3825723 w 4807856"/>
              <a:gd name="connsiteY5" fmla="*/ 25400 h 1455057"/>
              <a:gd name="connsiteX6" fmla="*/ 4206723 w 4807856"/>
              <a:gd name="connsiteY6" fmla="*/ 101600 h 1455057"/>
              <a:gd name="connsiteX7" fmla="*/ 4511523 w 4807856"/>
              <a:gd name="connsiteY7" fmla="*/ 330200 h 1455057"/>
              <a:gd name="connsiteX8" fmla="*/ 4736494 w 4807856"/>
              <a:gd name="connsiteY8" fmla="*/ 816429 h 1455057"/>
              <a:gd name="connsiteX9" fmla="*/ 4083352 w 4807856"/>
              <a:gd name="connsiteY9" fmla="*/ 1367971 h 1455057"/>
              <a:gd name="connsiteX10" fmla="*/ 3270552 w 4807856"/>
              <a:gd name="connsiteY10" fmla="*/ 1338943 h 1455057"/>
              <a:gd name="connsiteX11" fmla="*/ 2689980 w 4807856"/>
              <a:gd name="connsiteY11" fmla="*/ 1106714 h 1455057"/>
              <a:gd name="connsiteX12" fmla="*/ 382209 w 4807856"/>
              <a:gd name="connsiteY12" fmla="*/ 1179286 h 1455057"/>
              <a:gd name="connsiteX13" fmla="*/ 411237 w 4807856"/>
              <a:gd name="connsiteY13" fmla="*/ 627743 h 1455057"/>
              <a:gd name="connsiteX0" fmla="*/ 411237 w 4807856"/>
              <a:gd name="connsiteY0" fmla="*/ 627743 h 1455057"/>
              <a:gd name="connsiteX1" fmla="*/ 2748037 w 4807856"/>
              <a:gd name="connsiteY1" fmla="*/ 613229 h 1455057"/>
              <a:gd name="connsiteX2" fmla="*/ 3673323 w 4807856"/>
              <a:gd name="connsiteY2" fmla="*/ 863600 h 1455057"/>
              <a:gd name="connsiteX3" fmla="*/ 4359123 w 4807856"/>
              <a:gd name="connsiteY3" fmla="*/ 635000 h 1455057"/>
              <a:gd name="connsiteX4" fmla="*/ 3597123 w 4807856"/>
              <a:gd name="connsiteY4" fmla="*/ 254000 h 1455057"/>
              <a:gd name="connsiteX5" fmla="*/ 3825723 w 4807856"/>
              <a:gd name="connsiteY5" fmla="*/ 25400 h 1455057"/>
              <a:gd name="connsiteX6" fmla="*/ 4206723 w 4807856"/>
              <a:gd name="connsiteY6" fmla="*/ 101600 h 1455057"/>
              <a:gd name="connsiteX7" fmla="*/ 4511523 w 4807856"/>
              <a:gd name="connsiteY7" fmla="*/ 330200 h 1455057"/>
              <a:gd name="connsiteX8" fmla="*/ 4736494 w 4807856"/>
              <a:gd name="connsiteY8" fmla="*/ 816429 h 1455057"/>
              <a:gd name="connsiteX9" fmla="*/ 4083352 w 4807856"/>
              <a:gd name="connsiteY9" fmla="*/ 1367971 h 1455057"/>
              <a:gd name="connsiteX10" fmla="*/ 3270552 w 4807856"/>
              <a:gd name="connsiteY10" fmla="*/ 1338943 h 1455057"/>
              <a:gd name="connsiteX11" fmla="*/ 2689980 w 4807856"/>
              <a:gd name="connsiteY11" fmla="*/ 1106714 h 1455057"/>
              <a:gd name="connsiteX12" fmla="*/ 382209 w 4807856"/>
              <a:gd name="connsiteY12" fmla="*/ 1179286 h 1455057"/>
              <a:gd name="connsiteX13" fmla="*/ 411237 w 4807856"/>
              <a:gd name="connsiteY13" fmla="*/ 627743 h 1455057"/>
              <a:gd name="connsiteX0" fmla="*/ 411237 w 4807856"/>
              <a:gd name="connsiteY0" fmla="*/ 881743 h 1709057"/>
              <a:gd name="connsiteX1" fmla="*/ 2748037 w 4807856"/>
              <a:gd name="connsiteY1" fmla="*/ 867229 h 1709057"/>
              <a:gd name="connsiteX2" fmla="*/ 3673323 w 4807856"/>
              <a:gd name="connsiteY2" fmla="*/ 1117600 h 1709057"/>
              <a:gd name="connsiteX3" fmla="*/ 4359123 w 4807856"/>
              <a:gd name="connsiteY3" fmla="*/ 889000 h 1709057"/>
              <a:gd name="connsiteX4" fmla="*/ 3597123 w 4807856"/>
              <a:gd name="connsiteY4" fmla="*/ 508000 h 1709057"/>
              <a:gd name="connsiteX5" fmla="*/ 3825723 w 4807856"/>
              <a:gd name="connsiteY5" fmla="*/ 279400 h 1709057"/>
              <a:gd name="connsiteX6" fmla="*/ 4359123 w 4807856"/>
              <a:gd name="connsiteY6" fmla="*/ 50800 h 1709057"/>
              <a:gd name="connsiteX7" fmla="*/ 4511523 w 4807856"/>
              <a:gd name="connsiteY7" fmla="*/ 584200 h 1709057"/>
              <a:gd name="connsiteX8" fmla="*/ 4736494 w 4807856"/>
              <a:gd name="connsiteY8" fmla="*/ 1070429 h 1709057"/>
              <a:gd name="connsiteX9" fmla="*/ 4083352 w 4807856"/>
              <a:gd name="connsiteY9" fmla="*/ 1621971 h 1709057"/>
              <a:gd name="connsiteX10" fmla="*/ 3270552 w 4807856"/>
              <a:gd name="connsiteY10" fmla="*/ 1592943 h 1709057"/>
              <a:gd name="connsiteX11" fmla="*/ 2689980 w 4807856"/>
              <a:gd name="connsiteY11" fmla="*/ 1360714 h 1709057"/>
              <a:gd name="connsiteX12" fmla="*/ 382209 w 4807856"/>
              <a:gd name="connsiteY12" fmla="*/ 1433286 h 1709057"/>
              <a:gd name="connsiteX13" fmla="*/ 411237 w 4807856"/>
              <a:gd name="connsiteY13" fmla="*/ 881743 h 1709057"/>
              <a:gd name="connsiteX0" fmla="*/ 411237 w 4807856"/>
              <a:gd name="connsiteY0" fmla="*/ 907143 h 1734457"/>
              <a:gd name="connsiteX1" fmla="*/ 2748037 w 4807856"/>
              <a:gd name="connsiteY1" fmla="*/ 892629 h 1734457"/>
              <a:gd name="connsiteX2" fmla="*/ 3673323 w 4807856"/>
              <a:gd name="connsiteY2" fmla="*/ 1143000 h 1734457"/>
              <a:gd name="connsiteX3" fmla="*/ 4359123 w 4807856"/>
              <a:gd name="connsiteY3" fmla="*/ 914400 h 1734457"/>
              <a:gd name="connsiteX4" fmla="*/ 3597123 w 4807856"/>
              <a:gd name="connsiteY4" fmla="*/ 533400 h 1734457"/>
              <a:gd name="connsiteX5" fmla="*/ 3673323 w 4807856"/>
              <a:gd name="connsiteY5" fmla="*/ 152400 h 1734457"/>
              <a:gd name="connsiteX6" fmla="*/ 4359123 w 4807856"/>
              <a:gd name="connsiteY6" fmla="*/ 76200 h 1734457"/>
              <a:gd name="connsiteX7" fmla="*/ 4511523 w 4807856"/>
              <a:gd name="connsiteY7" fmla="*/ 609600 h 1734457"/>
              <a:gd name="connsiteX8" fmla="*/ 4736494 w 4807856"/>
              <a:gd name="connsiteY8" fmla="*/ 1095829 h 1734457"/>
              <a:gd name="connsiteX9" fmla="*/ 4083352 w 4807856"/>
              <a:gd name="connsiteY9" fmla="*/ 1647371 h 1734457"/>
              <a:gd name="connsiteX10" fmla="*/ 3270552 w 4807856"/>
              <a:gd name="connsiteY10" fmla="*/ 1618343 h 1734457"/>
              <a:gd name="connsiteX11" fmla="*/ 2689980 w 4807856"/>
              <a:gd name="connsiteY11" fmla="*/ 1386114 h 1734457"/>
              <a:gd name="connsiteX12" fmla="*/ 382209 w 4807856"/>
              <a:gd name="connsiteY12" fmla="*/ 1458686 h 1734457"/>
              <a:gd name="connsiteX13" fmla="*/ 411237 w 4807856"/>
              <a:gd name="connsiteY13" fmla="*/ 907143 h 1734457"/>
              <a:gd name="connsiteX0" fmla="*/ 411237 w 4807856"/>
              <a:gd name="connsiteY0" fmla="*/ 907143 h 1734457"/>
              <a:gd name="connsiteX1" fmla="*/ 2748037 w 4807856"/>
              <a:gd name="connsiteY1" fmla="*/ 892629 h 1734457"/>
              <a:gd name="connsiteX2" fmla="*/ 3673323 w 4807856"/>
              <a:gd name="connsiteY2" fmla="*/ 1143000 h 1734457"/>
              <a:gd name="connsiteX3" fmla="*/ 4359123 w 4807856"/>
              <a:gd name="connsiteY3" fmla="*/ 914400 h 1734457"/>
              <a:gd name="connsiteX4" fmla="*/ 3825723 w 4807856"/>
              <a:gd name="connsiteY4" fmla="*/ 457200 h 1734457"/>
              <a:gd name="connsiteX5" fmla="*/ 3673323 w 4807856"/>
              <a:gd name="connsiteY5" fmla="*/ 152400 h 1734457"/>
              <a:gd name="connsiteX6" fmla="*/ 4359123 w 4807856"/>
              <a:gd name="connsiteY6" fmla="*/ 76200 h 1734457"/>
              <a:gd name="connsiteX7" fmla="*/ 4511523 w 4807856"/>
              <a:gd name="connsiteY7" fmla="*/ 609600 h 1734457"/>
              <a:gd name="connsiteX8" fmla="*/ 4736494 w 4807856"/>
              <a:gd name="connsiteY8" fmla="*/ 1095829 h 1734457"/>
              <a:gd name="connsiteX9" fmla="*/ 4083352 w 4807856"/>
              <a:gd name="connsiteY9" fmla="*/ 1647371 h 1734457"/>
              <a:gd name="connsiteX10" fmla="*/ 3270552 w 4807856"/>
              <a:gd name="connsiteY10" fmla="*/ 1618343 h 1734457"/>
              <a:gd name="connsiteX11" fmla="*/ 2689980 w 4807856"/>
              <a:gd name="connsiteY11" fmla="*/ 1386114 h 1734457"/>
              <a:gd name="connsiteX12" fmla="*/ 382209 w 4807856"/>
              <a:gd name="connsiteY12" fmla="*/ 1458686 h 1734457"/>
              <a:gd name="connsiteX13" fmla="*/ 411237 w 4807856"/>
              <a:gd name="connsiteY13" fmla="*/ 907143 h 1734457"/>
              <a:gd name="connsiteX0" fmla="*/ 411237 w 4807856"/>
              <a:gd name="connsiteY0" fmla="*/ 894443 h 1721757"/>
              <a:gd name="connsiteX1" fmla="*/ 2748037 w 4807856"/>
              <a:gd name="connsiteY1" fmla="*/ 879929 h 1721757"/>
              <a:gd name="connsiteX2" fmla="*/ 3673323 w 4807856"/>
              <a:gd name="connsiteY2" fmla="*/ 1130300 h 1721757"/>
              <a:gd name="connsiteX3" fmla="*/ 4359123 w 4807856"/>
              <a:gd name="connsiteY3" fmla="*/ 901700 h 1721757"/>
              <a:gd name="connsiteX4" fmla="*/ 3825723 w 4807856"/>
              <a:gd name="connsiteY4" fmla="*/ 444500 h 1721757"/>
              <a:gd name="connsiteX5" fmla="*/ 3444723 w 4807856"/>
              <a:gd name="connsiteY5" fmla="*/ 215900 h 1721757"/>
              <a:gd name="connsiteX6" fmla="*/ 4359123 w 4807856"/>
              <a:gd name="connsiteY6" fmla="*/ 63500 h 1721757"/>
              <a:gd name="connsiteX7" fmla="*/ 4511523 w 4807856"/>
              <a:gd name="connsiteY7" fmla="*/ 596900 h 1721757"/>
              <a:gd name="connsiteX8" fmla="*/ 4736494 w 4807856"/>
              <a:gd name="connsiteY8" fmla="*/ 1083129 h 1721757"/>
              <a:gd name="connsiteX9" fmla="*/ 4083352 w 4807856"/>
              <a:gd name="connsiteY9" fmla="*/ 1634671 h 1721757"/>
              <a:gd name="connsiteX10" fmla="*/ 3270552 w 4807856"/>
              <a:gd name="connsiteY10" fmla="*/ 1605643 h 1721757"/>
              <a:gd name="connsiteX11" fmla="*/ 2689980 w 4807856"/>
              <a:gd name="connsiteY11" fmla="*/ 1373414 h 1721757"/>
              <a:gd name="connsiteX12" fmla="*/ 382209 w 4807856"/>
              <a:gd name="connsiteY12" fmla="*/ 1445986 h 1721757"/>
              <a:gd name="connsiteX13" fmla="*/ 411237 w 4807856"/>
              <a:gd name="connsiteY13" fmla="*/ 894443 h 1721757"/>
              <a:gd name="connsiteX0" fmla="*/ 411237 w 4807856"/>
              <a:gd name="connsiteY0" fmla="*/ 894443 h 1721757"/>
              <a:gd name="connsiteX1" fmla="*/ 2748037 w 4807856"/>
              <a:gd name="connsiteY1" fmla="*/ 879929 h 1721757"/>
              <a:gd name="connsiteX2" fmla="*/ 3673323 w 4807856"/>
              <a:gd name="connsiteY2" fmla="*/ 1130300 h 1721757"/>
              <a:gd name="connsiteX3" fmla="*/ 4359123 w 4807856"/>
              <a:gd name="connsiteY3" fmla="*/ 901700 h 1721757"/>
              <a:gd name="connsiteX4" fmla="*/ 3825723 w 4807856"/>
              <a:gd name="connsiteY4" fmla="*/ 596900 h 1721757"/>
              <a:gd name="connsiteX5" fmla="*/ 3444723 w 4807856"/>
              <a:gd name="connsiteY5" fmla="*/ 215900 h 1721757"/>
              <a:gd name="connsiteX6" fmla="*/ 4359123 w 4807856"/>
              <a:gd name="connsiteY6" fmla="*/ 63500 h 1721757"/>
              <a:gd name="connsiteX7" fmla="*/ 4511523 w 4807856"/>
              <a:gd name="connsiteY7" fmla="*/ 596900 h 1721757"/>
              <a:gd name="connsiteX8" fmla="*/ 4736494 w 4807856"/>
              <a:gd name="connsiteY8" fmla="*/ 1083129 h 1721757"/>
              <a:gd name="connsiteX9" fmla="*/ 4083352 w 4807856"/>
              <a:gd name="connsiteY9" fmla="*/ 1634671 h 1721757"/>
              <a:gd name="connsiteX10" fmla="*/ 3270552 w 4807856"/>
              <a:gd name="connsiteY10" fmla="*/ 1605643 h 1721757"/>
              <a:gd name="connsiteX11" fmla="*/ 2689980 w 4807856"/>
              <a:gd name="connsiteY11" fmla="*/ 1373414 h 1721757"/>
              <a:gd name="connsiteX12" fmla="*/ 382209 w 4807856"/>
              <a:gd name="connsiteY12" fmla="*/ 1445986 h 1721757"/>
              <a:gd name="connsiteX13" fmla="*/ 411237 w 4807856"/>
              <a:gd name="connsiteY13" fmla="*/ 894443 h 1721757"/>
              <a:gd name="connsiteX0" fmla="*/ 411237 w 4807856"/>
              <a:gd name="connsiteY0" fmla="*/ 894443 h 1721757"/>
              <a:gd name="connsiteX1" fmla="*/ 2748037 w 4807856"/>
              <a:gd name="connsiteY1" fmla="*/ 879929 h 1721757"/>
              <a:gd name="connsiteX2" fmla="*/ 3673323 w 4807856"/>
              <a:gd name="connsiteY2" fmla="*/ 1130300 h 1721757"/>
              <a:gd name="connsiteX3" fmla="*/ 4359123 w 4807856"/>
              <a:gd name="connsiteY3" fmla="*/ 901700 h 1721757"/>
              <a:gd name="connsiteX4" fmla="*/ 3825723 w 4807856"/>
              <a:gd name="connsiteY4" fmla="*/ 596900 h 1721757"/>
              <a:gd name="connsiteX5" fmla="*/ 3444723 w 4807856"/>
              <a:gd name="connsiteY5" fmla="*/ 215900 h 1721757"/>
              <a:gd name="connsiteX6" fmla="*/ 4359123 w 4807856"/>
              <a:gd name="connsiteY6" fmla="*/ 63500 h 1721757"/>
              <a:gd name="connsiteX7" fmla="*/ 4511523 w 4807856"/>
              <a:gd name="connsiteY7" fmla="*/ 596900 h 1721757"/>
              <a:gd name="connsiteX8" fmla="*/ 4736494 w 4807856"/>
              <a:gd name="connsiteY8" fmla="*/ 1083129 h 1721757"/>
              <a:gd name="connsiteX9" fmla="*/ 4083352 w 4807856"/>
              <a:gd name="connsiteY9" fmla="*/ 1634671 h 1721757"/>
              <a:gd name="connsiteX10" fmla="*/ 3270552 w 4807856"/>
              <a:gd name="connsiteY10" fmla="*/ 1605643 h 1721757"/>
              <a:gd name="connsiteX11" fmla="*/ 2689980 w 4807856"/>
              <a:gd name="connsiteY11" fmla="*/ 1373414 h 1721757"/>
              <a:gd name="connsiteX12" fmla="*/ 382209 w 4807856"/>
              <a:gd name="connsiteY12" fmla="*/ 1445986 h 1721757"/>
              <a:gd name="connsiteX13" fmla="*/ 411237 w 4807856"/>
              <a:gd name="connsiteY13" fmla="*/ 894443 h 1721757"/>
              <a:gd name="connsiteX0" fmla="*/ 411237 w 4807856"/>
              <a:gd name="connsiteY0" fmla="*/ 742043 h 1569357"/>
              <a:gd name="connsiteX1" fmla="*/ 2748037 w 4807856"/>
              <a:gd name="connsiteY1" fmla="*/ 727529 h 1569357"/>
              <a:gd name="connsiteX2" fmla="*/ 3673323 w 4807856"/>
              <a:gd name="connsiteY2" fmla="*/ 977900 h 1569357"/>
              <a:gd name="connsiteX3" fmla="*/ 4359123 w 4807856"/>
              <a:gd name="connsiteY3" fmla="*/ 749300 h 1569357"/>
              <a:gd name="connsiteX4" fmla="*/ 3825723 w 4807856"/>
              <a:gd name="connsiteY4" fmla="*/ 444500 h 1569357"/>
              <a:gd name="connsiteX5" fmla="*/ 3444723 w 4807856"/>
              <a:gd name="connsiteY5" fmla="*/ 63500 h 1569357"/>
              <a:gd name="connsiteX6" fmla="*/ 3978123 w 4807856"/>
              <a:gd name="connsiteY6" fmla="*/ 63500 h 1569357"/>
              <a:gd name="connsiteX7" fmla="*/ 4511523 w 4807856"/>
              <a:gd name="connsiteY7" fmla="*/ 444500 h 1569357"/>
              <a:gd name="connsiteX8" fmla="*/ 4736494 w 4807856"/>
              <a:gd name="connsiteY8" fmla="*/ 930729 h 1569357"/>
              <a:gd name="connsiteX9" fmla="*/ 4083352 w 4807856"/>
              <a:gd name="connsiteY9" fmla="*/ 1482271 h 1569357"/>
              <a:gd name="connsiteX10" fmla="*/ 3270552 w 4807856"/>
              <a:gd name="connsiteY10" fmla="*/ 1453243 h 1569357"/>
              <a:gd name="connsiteX11" fmla="*/ 2689980 w 4807856"/>
              <a:gd name="connsiteY11" fmla="*/ 1221014 h 1569357"/>
              <a:gd name="connsiteX12" fmla="*/ 382209 w 4807856"/>
              <a:gd name="connsiteY12" fmla="*/ 1293586 h 1569357"/>
              <a:gd name="connsiteX13" fmla="*/ 411237 w 4807856"/>
              <a:gd name="connsiteY13" fmla="*/ 742043 h 1569357"/>
              <a:gd name="connsiteX0" fmla="*/ 411237 w 5116285"/>
              <a:gd name="connsiteY0" fmla="*/ 742043 h 1574195"/>
              <a:gd name="connsiteX1" fmla="*/ 2748037 w 5116285"/>
              <a:gd name="connsiteY1" fmla="*/ 727529 h 1574195"/>
              <a:gd name="connsiteX2" fmla="*/ 3673323 w 5116285"/>
              <a:gd name="connsiteY2" fmla="*/ 977900 h 1574195"/>
              <a:gd name="connsiteX3" fmla="*/ 4359123 w 5116285"/>
              <a:gd name="connsiteY3" fmla="*/ 749300 h 1574195"/>
              <a:gd name="connsiteX4" fmla="*/ 3825723 w 5116285"/>
              <a:gd name="connsiteY4" fmla="*/ 444500 h 1574195"/>
              <a:gd name="connsiteX5" fmla="*/ 3444723 w 5116285"/>
              <a:gd name="connsiteY5" fmla="*/ 63500 h 1574195"/>
              <a:gd name="connsiteX6" fmla="*/ 3978123 w 5116285"/>
              <a:gd name="connsiteY6" fmla="*/ 63500 h 1574195"/>
              <a:gd name="connsiteX7" fmla="*/ 4511523 w 5116285"/>
              <a:gd name="connsiteY7" fmla="*/ 444500 h 1574195"/>
              <a:gd name="connsiteX8" fmla="*/ 5044923 w 5116285"/>
              <a:gd name="connsiteY8" fmla="*/ 901700 h 1574195"/>
              <a:gd name="connsiteX9" fmla="*/ 4083352 w 5116285"/>
              <a:gd name="connsiteY9" fmla="*/ 1482271 h 1574195"/>
              <a:gd name="connsiteX10" fmla="*/ 3270552 w 5116285"/>
              <a:gd name="connsiteY10" fmla="*/ 1453243 h 1574195"/>
              <a:gd name="connsiteX11" fmla="*/ 2689980 w 5116285"/>
              <a:gd name="connsiteY11" fmla="*/ 1221014 h 1574195"/>
              <a:gd name="connsiteX12" fmla="*/ 382209 w 5116285"/>
              <a:gd name="connsiteY12" fmla="*/ 1293586 h 1574195"/>
              <a:gd name="connsiteX13" fmla="*/ 411237 w 5116285"/>
              <a:gd name="connsiteY13" fmla="*/ 742043 h 1574195"/>
              <a:gd name="connsiteX0" fmla="*/ 411237 w 5167085"/>
              <a:gd name="connsiteY0" fmla="*/ 742043 h 1574195"/>
              <a:gd name="connsiteX1" fmla="*/ 2748037 w 5167085"/>
              <a:gd name="connsiteY1" fmla="*/ 727529 h 1574195"/>
              <a:gd name="connsiteX2" fmla="*/ 3673323 w 5167085"/>
              <a:gd name="connsiteY2" fmla="*/ 977900 h 1574195"/>
              <a:gd name="connsiteX3" fmla="*/ 4359123 w 5167085"/>
              <a:gd name="connsiteY3" fmla="*/ 749300 h 1574195"/>
              <a:gd name="connsiteX4" fmla="*/ 3825723 w 5167085"/>
              <a:gd name="connsiteY4" fmla="*/ 444500 h 1574195"/>
              <a:gd name="connsiteX5" fmla="*/ 3444723 w 5167085"/>
              <a:gd name="connsiteY5" fmla="*/ 63500 h 1574195"/>
              <a:gd name="connsiteX6" fmla="*/ 3978123 w 5167085"/>
              <a:gd name="connsiteY6" fmla="*/ 63500 h 1574195"/>
              <a:gd name="connsiteX7" fmla="*/ 4816323 w 5167085"/>
              <a:gd name="connsiteY7" fmla="*/ 215900 h 1574195"/>
              <a:gd name="connsiteX8" fmla="*/ 5044923 w 5167085"/>
              <a:gd name="connsiteY8" fmla="*/ 901700 h 1574195"/>
              <a:gd name="connsiteX9" fmla="*/ 4083352 w 5167085"/>
              <a:gd name="connsiteY9" fmla="*/ 1482271 h 1574195"/>
              <a:gd name="connsiteX10" fmla="*/ 3270552 w 5167085"/>
              <a:gd name="connsiteY10" fmla="*/ 1453243 h 1574195"/>
              <a:gd name="connsiteX11" fmla="*/ 2689980 w 5167085"/>
              <a:gd name="connsiteY11" fmla="*/ 1221014 h 1574195"/>
              <a:gd name="connsiteX12" fmla="*/ 382209 w 5167085"/>
              <a:gd name="connsiteY12" fmla="*/ 1293586 h 1574195"/>
              <a:gd name="connsiteX13" fmla="*/ 411237 w 5167085"/>
              <a:gd name="connsiteY13" fmla="*/ 742043 h 1574195"/>
              <a:gd name="connsiteX0" fmla="*/ 411237 w 5167085"/>
              <a:gd name="connsiteY0" fmla="*/ 742043 h 1574195"/>
              <a:gd name="connsiteX1" fmla="*/ 2748037 w 5167085"/>
              <a:gd name="connsiteY1" fmla="*/ 727529 h 1574195"/>
              <a:gd name="connsiteX2" fmla="*/ 3673323 w 5167085"/>
              <a:gd name="connsiteY2" fmla="*/ 977900 h 1574195"/>
              <a:gd name="connsiteX3" fmla="*/ 4740123 w 5167085"/>
              <a:gd name="connsiteY3" fmla="*/ 673100 h 1574195"/>
              <a:gd name="connsiteX4" fmla="*/ 3825723 w 5167085"/>
              <a:gd name="connsiteY4" fmla="*/ 444500 h 1574195"/>
              <a:gd name="connsiteX5" fmla="*/ 3444723 w 5167085"/>
              <a:gd name="connsiteY5" fmla="*/ 63500 h 1574195"/>
              <a:gd name="connsiteX6" fmla="*/ 3978123 w 5167085"/>
              <a:gd name="connsiteY6" fmla="*/ 63500 h 1574195"/>
              <a:gd name="connsiteX7" fmla="*/ 4816323 w 5167085"/>
              <a:gd name="connsiteY7" fmla="*/ 215900 h 1574195"/>
              <a:gd name="connsiteX8" fmla="*/ 5044923 w 5167085"/>
              <a:gd name="connsiteY8" fmla="*/ 901700 h 1574195"/>
              <a:gd name="connsiteX9" fmla="*/ 4083352 w 5167085"/>
              <a:gd name="connsiteY9" fmla="*/ 1482271 h 1574195"/>
              <a:gd name="connsiteX10" fmla="*/ 3270552 w 5167085"/>
              <a:gd name="connsiteY10" fmla="*/ 1453243 h 1574195"/>
              <a:gd name="connsiteX11" fmla="*/ 2689980 w 5167085"/>
              <a:gd name="connsiteY11" fmla="*/ 1221014 h 1574195"/>
              <a:gd name="connsiteX12" fmla="*/ 382209 w 5167085"/>
              <a:gd name="connsiteY12" fmla="*/ 1293586 h 1574195"/>
              <a:gd name="connsiteX13" fmla="*/ 411237 w 5167085"/>
              <a:gd name="connsiteY13" fmla="*/ 742043 h 1574195"/>
              <a:gd name="connsiteX0" fmla="*/ 411237 w 5167085"/>
              <a:gd name="connsiteY0" fmla="*/ 729343 h 1561495"/>
              <a:gd name="connsiteX1" fmla="*/ 2748037 w 5167085"/>
              <a:gd name="connsiteY1" fmla="*/ 714829 h 1561495"/>
              <a:gd name="connsiteX2" fmla="*/ 3673323 w 5167085"/>
              <a:gd name="connsiteY2" fmla="*/ 965200 h 1561495"/>
              <a:gd name="connsiteX3" fmla="*/ 4740123 w 5167085"/>
              <a:gd name="connsiteY3" fmla="*/ 660400 h 1561495"/>
              <a:gd name="connsiteX4" fmla="*/ 3978123 w 5167085"/>
              <a:gd name="connsiteY4" fmla="*/ 355600 h 1561495"/>
              <a:gd name="connsiteX5" fmla="*/ 3444723 w 5167085"/>
              <a:gd name="connsiteY5" fmla="*/ 50800 h 1561495"/>
              <a:gd name="connsiteX6" fmla="*/ 3978123 w 5167085"/>
              <a:gd name="connsiteY6" fmla="*/ 50800 h 1561495"/>
              <a:gd name="connsiteX7" fmla="*/ 4816323 w 5167085"/>
              <a:gd name="connsiteY7" fmla="*/ 203200 h 1561495"/>
              <a:gd name="connsiteX8" fmla="*/ 5044923 w 5167085"/>
              <a:gd name="connsiteY8" fmla="*/ 889000 h 1561495"/>
              <a:gd name="connsiteX9" fmla="*/ 4083352 w 5167085"/>
              <a:gd name="connsiteY9" fmla="*/ 1469571 h 1561495"/>
              <a:gd name="connsiteX10" fmla="*/ 3270552 w 5167085"/>
              <a:gd name="connsiteY10" fmla="*/ 1440543 h 1561495"/>
              <a:gd name="connsiteX11" fmla="*/ 2689980 w 5167085"/>
              <a:gd name="connsiteY11" fmla="*/ 1208314 h 1561495"/>
              <a:gd name="connsiteX12" fmla="*/ 382209 w 5167085"/>
              <a:gd name="connsiteY12" fmla="*/ 1280886 h 1561495"/>
              <a:gd name="connsiteX13" fmla="*/ 411237 w 5167085"/>
              <a:gd name="connsiteY13" fmla="*/ 729343 h 1561495"/>
              <a:gd name="connsiteX0" fmla="*/ 411237 w 5167085"/>
              <a:gd name="connsiteY0" fmla="*/ 729343 h 1561495"/>
              <a:gd name="connsiteX1" fmla="*/ 2748037 w 5167085"/>
              <a:gd name="connsiteY1" fmla="*/ 714829 h 1561495"/>
              <a:gd name="connsiteX2" fmla="*/ 3673323 w 5167085"/>
              <a:gd name="connsiteY2" fmla="*/ 965200 h 1561495"/>
              <a:gd name="connsiteX3" fmla="*/ 4740123 w 5167085"/>
              <a:gd name="connsiteY3" fmla="*/ 660400 h 1561495"/>
              <a:gd name="connsiteX4" fmla="*/ 3978123 w 5167085"/>
              <a:gd name="connsiteY4" fmla="*/ 355600 h 1561495"/>
              <a:gd name="connsiteX5" fmla="*/ 3444723 w 5167085"/>
              <a:gd name="connsiteY5" fmla="*/ 50800 h 1561495"/>
              <a:gd name="connsiteX6" fmla="*/ 3978123 w 5167085"/>
              <a:gd name="connsiteY6" fmla="*/ 50800 h 1561495"/>
              <a:gd name="connsiteX7" fmla="*/ 4816323 w 5167085"/>
              <a:gd name="connsiteY7" fmla="*/ 203200 h 1561495"/>
              <a:gd name="connsiteX8" fmla="*/ 5044923 w 5167085"/>
              <a:gd name="connsiteY8" fmla="*/ 889000 h 1561495"/>
              <a:gd name="connsiteX9" fmla="*/ 4083352 w 5167085"/>
              <a:gd name="connsiteY9" fmla="*/ 1469571 h 1561495"/>
              <a:gd name="connsiteX10" fmla="*/ 3270552 w 5167085"/>
              <a:gd name="connsiteY10" fmla="*/ 1440543 h 1561495"/>
              <a:gd name="connsiteX11" fmla="*/ 2689980 w 5167085"/>
              <a:gd name="connsiteY11" fmla="*/ 1208314 h 1561495"/>
              <a:gd name="connsiteX12" fmla="*/ 382209 w 5167085"/>
              <a:gd name="connsiteY12" fmla="*/ 1280886 h 1561495"/>
              <a:gd name="connsiteX13" fmla="*/ 411237 w 5167085"/>
              <a:gd name="connsiteY13" fmla="*/ 729343 h 1561495"/>
              <a:gd name="connsiteX0" fmla="*/ 411237 w 5167085"/>
              <a:gd name="connsiteY0" fmla="*/ 729343 h 1561495"/>
              <a:gd name="connsiteX1" fmla="*/ 2748037 w 5167085"/>
              <a:gd name="connsiteY1" fmla="*/ 714829 h 1561495"/>
              <a:gd name="connsiteX2" fmla="*/ 3901923 w 5167085"/>
              <a:gd name="connsiteY2" fmla="*/ 1041400 h 1561495"/>
              <a:gd name="connsiteX3" fmla="*/ 4740123 w 5167085"/>
              <a:gd name="connsiteY3" fmla="*/ 660400 h 1561495"/>
              <a:gd name="connsiteX4" fmla="*/ 3978123 w 5167085"/>
              <a:gd name="connsiteY4" fmla="*/ 355600 h 1561495"/>
              <a:gd name="connsiteX5" fmla="*/ 3444723 w 5167085"/>
              <a:gd name="connsiteY5" fmla="*/ 50800 h 1561495"/>
              <a:gd name="connsiteX6" fmla="*/ 3978123 w 5167085"/>
              <a:gd name="connsiteY6" fmla="*/ 50800 h 1561495"/>
              <a:gd name="connsiteX7" fmla="*/ 4816323 w 5167085"/>
              <a:gd name="connsiteY7" fmla="*/ 203200 h 1561495"/>
              <a:gd name="connsiteX8" fmla="*/ 5044923 w 5167085"/>
              <a:gd name="connsiteY8" fmla="*/ 889000 h 1561495"/>
              <a:gd name="connsiteX9" fmla="*/ 4083352 w 5167085"/>
              <a:gd name="connsiteY9" fmla="*/ 1469571 h 1561495"/>
              <a:gd name="connsiteX10" fmla="*/ 3270552 w 5167085"/>
              <a:gd name="connsiteY10" fmla="*/ 1440543 h 1561495"/>
              <a:gd name="connsiteX11" fmla="*/ 2689980 w 5167085"/>
              <a:gd name="connsiteY11" fmla="*/ 1208314 h 1561495"/>
              <a:gd name="connsiteX12" fmla="*/ 382209 w 5167085"/>
              <a:gd name="connsiteY12" fmla="*/ 1280886 h 1561495"/>
              <a:gd name="connsiteX13" fmla="*/ 411237 w 5167085"/>
              <a:gd name="connsiteY13" fmla="*/ 729343 h 1561495"/>
              <a:gd name="connsiteX0" fmla="*/ 411237 w 5167085"/>
              <a:gd name="connsiteY0" fmla="*/ 780143 h 1612295"/>
              <a:gd name="connsiteX1" fmla="*/ 2748037 w 5167085"/>
              <a:gd name="connsiteY1" fmla="*/ 765629 h 1612295"/>
              <a:gd name="connsiteX2" fmla="*/ 3901923 w 5167085"/>
              <a:gd name="connsiteY2" fmla="*/ 1092200 h 1612295"/>
              <a:gd name="connsiteX3" fmla="*/ 4740123 w 5167085"/>
              <a:gd name="connsiteY3" fmla="*/ 711200 h 1612295"/>
              <a:gd name="connsiteX4" fmla="*/ 3978123 w 5167085"/>
              <a:gd name="connsiteY4" fmla="*/ 406400 h 1612295"/>
              <a:gd name="connsiteX5" fmla="*/ 3444723 w 5167085"/>
              <a:gd name="connsiteY5" fmla="*/ 101600 h 1612295"/>
              <a:gd name="connsiteX6" fmla="*/ 4130523 w 5167085"/>
              <a:gd name="connsiteY6" fmla="*/ 25400 h 1612295"/>
              <a:gd name="connsiteX7" fmla="*/ 4816323 w 5167085"/>
              <a:gd name="connsiteY7" fmla="*/ 254000 h 1612295"/>
              <a:gd name="connsiteX8" fmla="*/ 5044923 w 5167085"/>
              <a:gd name="connsiteY8" fmla="*/ 939800 h 1612295"/>
              <a:gd name="connsiteX9" fmla="*/ 4083352 w 5167085"/>
              <a:gd name="connsiteY9" fmla="*/ 1520371 h 1612295"/>
              <a:gd name="connsiteX10" fmla="*/ 3270552 w 5167085"/>
              <a:gd name="connsiteY10" fmla="*/ 1491343 h 1612295"/>
              <a:gd name="connsiteX11" fmla="*/ 2689980 w 5167085"/>
              <a:gd name="connsiteY11" fmla="*/ 1259114 h 1612295"/>
              <a:gd name="connsiteX12" fmla="*/ 382209 w 5167085"/>
              <a:gd name="connsiteY12" fmla="*/ 1331686 h 1612295"/>
              <a:gd name="connsiteX13" fmla="*/ 411237 w 5167085"/>
              <a:gd name="connsiteY13" fmla="*/ 780143 h 1612295"/>
              <a:gd name="connsiteX0" fmla="*/ 411237 w 5167085"/>
              <a:gd name="connsiteY0" fmla="*/ 767443 h 1599595"/>
              <a:gd name="connsiteX1" fmla="*/ 2748037 w 5167085"/>
              <a:gd name="connsiteY1" fmla="*/ 752929 h 1599595"/>
              <a:gd name="connsiteX2" fmla="*/ 3901923 w 5167085"/>
              <a:gd name="connsiteY2" fmla="*/ 1079500 h 1599595"/>
              <a:gd name="connsiteX3" fmla="*/ 4740123 w 5167085"/>
              <a:gd name="connsiteY3" fmla="*/ 698500 h 1599595"/>
              <a:gd name="connsiteX4" fmla="*/ 3978123 w 5167085"/>
              <a:gd name="connsiteY4" fmla="*/ 393700 h 1599595"/>
              <a:gd name="connsiteX5" fmla="*/ 3597123 w 5167085"/>
              <a:gd name="connsiteY5" fmla="*/ 165100 h 1599595"/>
              <a:gd name="connsiteX6" fmla="*/ 4130523 w 5167085"/>
              <a:gd name="connsiteY6" fmla="*/ 12700 h 1599595"/>
              <a:gd name="connsiteX7" fmla="*/ 4816323 w 5167085"/>
              <a:gd name="connsiteY7" fmla="*/ 241300 h 1599595"/>
              <a:gd name="connsiteX8" fmla="*/ 5044923 w 5167085"/>
              <a:gd name="connsiteY8" fmla="*/ 927100 h 1599595"/>
              <a:gd name="connsiteX9" fmla="*/ 4083352 w 5167085"/>
              <a:gd name="connsiteY9" fmla="*/ 1507671 h 1599595"/>
              <a:gd name="connsiteX10" fmla="*/ 3270552 w 5167085"/>
              <a:gd name="connsiteY10" fmla="*/ 1478643 h 1599595"/>
              <a:gd name="connsiteX11" fmla="*/ 2689980 w 5167085"/>
              <a:gd name="connsiteY11" fmla="*/ 1246414 h 1599595"/>
              <a:gd name="connsiteX12" fmla="*/ 382209 w 5167085"/>
              <a:gd name="connsiteY12" fmla="*/ 1318986 h 1599595"/>
              <a:gd name="connsiteX13" fmla="*/ 411237 w 5167085"/>
              <a:gd name="connsiteY13" fmla="*/ 767443 h 1599595"/>
              <a:gd name="connsiteX0" fmla="*/ 411237 w 5167085"/>
              <a:gd name="connsiteY0" fmla="*/ 767443 h 1599595"/>
              <a:gd name="connsiteX1" fmla="*/ 2748037 w 5167085"/>
              <a:gd name="connsiteY1" fmla="*/ 752929 h 1599595"/>
              <a:gd name="connsiteX2" fmla="*/ 3901923 w 5167085"/>
              <a:gd name="connsiteY2" fmla="*/ 1079500 h 1599595"/>
              <a:gd name="connsiteX3" fmla="*/ 4587723 w 5167085"/>
              <a:gd name="connsiteY3" fmla="*/ 698500 h 1599595"/>
              <a:gd name="connsiteX4" fmla="*/ 3978123 w 5167085"/>
              <a:gd name="connsiteY4" fmla="*/ 393700 h 1599595"/>
              <a:gd name="connsiteX5" fmla="*/ 3597123 w 5167085"/>
              <a:gd name="connsiteY5" fmla="*/ 165100 h 1599595"/>
              <a:gd name="connsiteX6" fmla="*/ 4130523 w 5167085"/>
              <a:gd name="connsiteY6" fmla="*/ 12700 h 1599595"/>
              <a:gd name="connsiteX7" fmla="*/ 4816323 w 5167085"/>
              <a:gd name="connsiteY7" fmla="*/ 241300 h 1599595"/>
              <a:gd name="connsiteX8" fmla="*/ 5044923 w 5167085"/>
              <a:gd name="connsiteY8" fmla="*/ 927100 h 1599595"/>
              <a:gd name="connsiteX9" fmla="*/ 4083352 w 5167085"/>
              <a:gd name="connsiteY9" fmla="*/ 1507671 h 1599595"/>
              <a:gd name="connsiteX10" fmla="*/ 3270552 w 5167085"/>
              <a:gd name="connsiteY10" fmla="*/ 1478643 h 1599595"/>
              <a:gd name="connsiteX11" fmla="*/ 2689980 w 5167085"/>
              <a:gd name="connsiteY11" fmla="*/ 1246414 h 1599595"/>
              <a:gd name="connsiteX12" fmla="*/ 382209 w 5167085"/>
              <a:gd name="connsiteY12" fmla="*/ 1318986 h 1599595"/>
              <a:gd name="connsiteX13" fmla="*/ 411237 w 5167085"/>
              <a:gd name="connsiteY13" fmla="*/ 767443 h 1599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167085" h="1599595">
                <a:moveTo>
                  <a:pt x="411237" y="767443"/>
                </a:moveTo>
                <a:cubicBezTo>
                  <a:pt x="805542" y="673100"/>
                  <a:pt x="2166256" y="700919"/>
                  <a:pt x="2748037" y="752929"/>
                </a:cubicBezTo>
                <a:cubicBezTo>
                  <a:pt x="3329818" y="804939"/>
                  <a:pt x="3595309" y="1088571"/>
                  <a:pt x="3901923" y="1079500"/>
                </a:cubicBezTo>
                <a:cubicBezTo>
                  <a:pt x="4208537" y="1070429"/>
                  <a:pt x="4575023" y="812800"/>
                  <a:pt x="4587723" y="698500"/>
                </a:cubicBezTo>
                <a:cubicBezTo>
                  <a:pt x="4600423" y="584200"/>
                  <a:pt x="4213980" y="424543"/>
                  <a:pt x="3978123" y="393700"/>
                </a:cubicBezTo>
                <a:cubicBezTo>
                  <a:pt x="3713237" y="351971"/>
                  <a:pt x="3571723" y="228600"/>
                  <a:pt x="3597123" y="165100"/>
                </a:cubicBezTo>
                <a:cubicBezTo>
                  <a:pt x="3622523" y="101600"/>
                  <a:pt x="3927323" y="0"/>
                  <a:pt x="4130523" y="12700"/>
                </a:cubicBezTo>
                <a:cubicBezTo>
                  <a:pt x="4333723" y="25400"/>
                  <a:pt x="4663923" y="88900"/>
                  <a:pt x="4816323" y="241300"/>
                </a:cubicBezTo>
                <a:cubicBezTo>
                  <a:pt x="4968723" y="393700"/>
                  <a:pt x="5167085" y="716038"/>
                  <a:pt x="5044923" y="927100"/>
                </a:cubicBezTo>
                <a:cubicBezTo>
                  <a:pt x="4922761" y="1138162"/>
                  <a:pt x="4379081" y="1415747"/>
                  <a:pt x="4083352" y="1507671"/>
                </a:cubicBezTo>
                <a:cubicBezTo>
                  <a:pt x="3787624" y="1599595"/>
                  <a:pt x="3502781" y="1522186"/>
                  <a:pt x="3270552" y="1478643"/>
                </a:cubicBezTo>
                <a:cubicBezTo>
                  <a:pt x="3038323" y="1435100"/>
                  <a:pt x="3171371" y="1273024"/>
                  <a:pt x="2689980" y="1246414"/>
                </a:cubicBezTo>
                <a:cubicBezTo>
                  <a:pt x="2208590" y="1219805"/>
                  <a:pt x="764418" y="1398814"/>
                  <a:pt x="382209" y="1318986"/>
                </a:cubicBezTo>
                <a:cubicBezTo>
                  <a:pt x="0" y="1239158"/>
                  <a:pt x="16932" y="861786"/>
                  <a:pt x="411237" y="767443"/>
                </a:cubicBezTo>
                <a:close/>
              </a:path>
            </a:pathLst>
          </a:cu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990600" y="838200"/>
            <a:ext cx="1905000" cy="5410200"/>
            <a:chOff x="990600" y="838200"/>
            <a:chExt cx="1905000" cy="5410200"/>
          </a:xfrm>
        </p:grpSpPr>
        <p:sp>
          <p:nvSpPr>
            <p:cNvPr id="4" name="Rounded Rectangle 3"/>
            <p:cNvSpPr/>
            <p:nvPr/>
          </p:nvSpPr>
          <p:spPr>
            <a:xfrm>
              <a:off x="990600" y="838200"/>
              <a:ext cx="914400" cy="1295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990600" y="2209800"/>
              <a:ext cx="914400" cy="1295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90600" y="3581400"/>
              <a:ext cx="914400" cy="1295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990600" y="4953000"/>
              <a:ext cx="914400" cy="1295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981200" y="1143000"/>
              <a:ext cx="762000" cy="1524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1981200" y="2743200"/>
              <a:ext cx="762000" cy="1524000"/>
            </a:xfrm>
            <a:custGeom>
              <a:avLst/>
              <a:gdLst>
                <a:gd name="connsiteX0" fmla="*/ 0 w 762000"/>
                <a:gd name="connsiteY0" fmla="*/ 127003 h 1524000"/>
                <a:gd name="connsiteX1" fmla="*/ 37198 w 762000"/>
                <a:gd name="connsiteY1" fmla="*/ 37198 h 1524000"/>
                <a:gd name="connsiteX2" fmla="*/ 127003 w 762000"/>
                <a:gd name="connsiteY2" fmla="*/ 0 h 1524000"/>
                <a:gd name="connsiteX3" fmla="*/ 634997 w 762000"/>
                <a:gd name="connsiteY3" fmla="*/ 0 h 1524000"/>
                <a:gd name="connsiteX4" fmla="*/ 724802 w 762000"/>
                <a:gd name="connsiteY4" fmla="*/ 37198 h 1524000"/>
                <a:gd name="connsiteX5" fmla="*/ 762000 w 762000"/>
                <a:gd name="connsiteY5" fmla="*/ 127003 h 1524000"/>
                <a:gd name="connsiteX6" fmla="*/ 762000 w 762000"/>
                <a:gd name="connsiteY6" fmla="*/ 1396997 h 1524000"/>
                <a:gd name="connsiteX7" fmla="*/ 724802 w 762000"/>
                <a:gd name="connsiteY7" fmla="*/ 1486802 h 1524000"/>
                <a:gd name="connsiteX8" fmla="*/ 634997 w 762000"/>
                <a:gd name="connsiteY8" fmla="*/ 1524000 h 1524000"/>
                <a:gd name="connsiteX9" fmla="*/ 127003 w 762000"/>
                <a:gd name="connsiteY9" fmla="*/ 1524000 h 1524000"/>
                <a:gd name="connsiteX10" fmla="*/ 37198 w 762000"/>
                <a:gd name="connsiteY10" fmla="*/ 1486802 h 1524000"/>
                <a:gd name="connsiteX11" fmla="*/ 0 w 762000"/>
                <a:gd name="connsiteY11" fmla="*/ 1396997 h 1524000"/>
                <a:gd name="connsiteX12" fmla="*/ 0 w 762000"/>
                <a:gd name="connsiteY12" fmla="*/ 127003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2000" h="1524000">
                  <a:moveTo>
                    <a:pt x="0" y="127003"/>
                  </a:moveTo>
                  <a:cubicBezTo>
                    <a:pt x="0" y="93320"/>
                    <a:pt x="13381" y="61016"/>
                    <a:pt x="37198" y="37198"/>
                  </a:cubicBezTo>
                  <a:cubicBezTo>
                    <a:pt x="61016" y="13380"/>
                    <a:pt x="93319" y="0"/>
                    <a:pt x="127003" y="0"/>
                  </a:cubicBezTo>
                  <a:lnTo>
                    <a:pt x="634997" y="0"/>
                  </a:lnTo>
                  <a:cubicBezTo>
                    <a:pt x="668680" y="0"/>
                    <a:pt x="700984" y="13381"/>
                    <a:pt x="724802" y="37198"/>
                  </a:cubicBezTo>
                  <a:cubicBezTo>
                    <a:pt x="748620" y="61016"/>
                    <a:pt x="762000" y="93319"/>
                    <a:pt x="762000" y="127003"/>
                  </a:cubicBezTo>
                  <a:lnTo>
                    <a:pt x="762000" y="1396997"/>
                  </a:lnTo>
                  <a:cubicBezTo>
                    <a:pt x="762000" y="1430680"/>
                    <a:pt x="748619" y="1462984"/>
                    <a:pt x="724802" y="1486802"/>
                  </a:cubicBezTo>
                  <a:cubicBezTo>
                    <a:pt x="700984" y="1510620"/>
                    <a:pt x="668681" y="1524000"/>
                    <a:pt x="634997" y="1524000"/>
                  </a:cubicBezTo>
                  <a:lnTo>
                    <a:pt x="127003" y="1524000"/>
                  </a:lnTo>
                  <a:cubicBezTo>
                    <a:pt x="93320" y="1524000"/>
                    <a:pt x="61016" y="1510619"/>
                    <a:pt x="37198" y="1486802"/>
                  </a:cubicBezTo>
                  <a:cubicBezTo>
                    <a:pt x="13380" y="1462984"/>
                    <a:pt x="0" y="1430681"/>
                    <a:pt x="0" y="1396997"/>
                  </a:cubicBezTo>
                  <a:lnTo>
                    <a:pt x="0" y="127003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981200" y="4343400"/>
              <a:ext cx="762000" cy="1524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438400" y="36576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209800" y="14478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219200" y="54864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066800" y="37338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524000" y="28956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524000" y="9906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2362200" y="48006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2590800" y="3200400"/>
              <a:ext cx="304800" cy="533400"/>
            </a:xfrm>
            <a:custGeom>
              <a:avLst/>
              <a:gdLst>
                <a:gd name="connsiteX0" fmla="*/ 0 w 685800"/>
                <a:gd name="connsiteY0" fmla="*/ 228600 h 457200"/>
                <a:gd name="connsiteX1" fmla="*/ 152694 w 685800"/>
                <a:gd name="connsiteY1" fmla="*/ 38394 h 457200"/>
                <a:gd name="connsiteX2" fmla="*/ 342901 w 685800"/>
                <a:gd name="connsiteY2" fmla="*/ 1 h 457200"/>
                <a:gd name="connsiteX3" fmla="*/ 533108 w 685800"/>
                <a:gd name="connsiteY3" fmla="*/ 38394 h 457200"/>
                <a:gd name="connsiteX4" fmla="*/ 685801 w 685800"/>
                <a:gd name="connsiteY4" fmla="*/ 228601 h 457200"/>
                <a:gd name="connsiteX5" fmla="*/ 533108 w 685800"/>
                <a:gd name="connsiteY5" fmla="*/ 418808 h 457200"/>
                <a:gd name="connsiteX6" fmla="*/ 342901 w 685800"/>
                <a:gd name="connsiteY6" fmla="*/ 457201 h 457200"/>
                <a:gd name="connsiteX7" fmla="*/ 152694 w 685800"/>
                <a:gd name="connsiteY7" fmla="*/ 418808 h 457200"/>
                <a:gd name="connsiteX8" fmla="*/ 1 w 685800"/>
                <a:gd name="connsiteY8" fmla="*/ 228601 h 457200"/>
                <a:gd name="connsiteX9" fmla="*/ 0 w 685800"/>
                <a:gd name="connsiteY9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5800" h="457200">
                  <a:moveTo>
                    <a:pt x="0" y="228600"/>
                  </a:moveTo>
                  <a:cubicBezTo>
                    <a:pt x="0" y="152167"/>
                    <a:pt x="57299" y="80791"/>
                    <a:pt x="152694" y="38394"/>
                  </a:cubicBezTo>
                  <a:cubicBezTo>
                    <a:pt x="209021" y="13360"/>
                    <a:pt x="275204" y="1"/>
                    <a:pt x="342901" y="1"/>
                  </a:cubicBezTo>
                  <a:cubicBezTo>
                    <a:pt x="410598" y="1"/>
                    <a:pt x="476780" y="13360"/>
                    <a:pt x="533108" y="38394"/>
                  </a:cubicBezTo>
                  <a:cubicBezTo>
                    <a:pt x="628502" y="80792"/>
                    <a:pt x="685801" y="152168"/>
                    <a:pt x="685801" y="228601"/>
                  </a:cubicBezTo>
                  <a:cubicBezTo>
                    <a:pt x="685801" y="305034"/>
                    <a:pt x="628502" y="376410"/>
                    <a:pt x="533108" y="418808"/>
                  </a:cubicBezTo>
                  <a:cubicBezTo>
                    <a:pt x="476781" y="443842"/>
                    <a:pt x="410598" y="457201"/>
                    <a:pt x="342901" y="457201"/>
                  </a:cubicBezTo>
                  <a:cubicBezTo>
                    <a:pt x="275204" y="457201"/>
                    <a:pt x="209022" y="443842"/>
                    <a:pt x="152694" y="418808"/>
                  </a:cubicBezTo>
                  <a:cubicBezTo>
                    <a:pt x="57300" y="376410"/>
                    <a:pt x="1" y="305034"/>
                    <a:pt x="1" y="228601"/>
                  </a:cubicBezTo>
                  <a:lnTo>
                    <a:pt x="0" y="228600"/>
                  </a:lnTo>
                  <a:close/>
                </a:path>
              </a:pathLst>
            </a:cu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Oval 18"/>
          <p:cNvSpPr/>
          <p:nvPr/>
        </p:nvSpPr>
        <p:spPr>
          <a:xfrm>
            <a:off x="6400800" y="35814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181600" y="3352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343400" y="3352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638800" y="35814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858000" y="3352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505200" y="3352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248400" y="28956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943600" y="2971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867400" y="32004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48400" y="32004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553200" y="30480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629400" y="26670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010400" y="2971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200400" y="35052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048000" y="32766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362200" y="2971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209800" y="3352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743200" y="32766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514600" y="34290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819400" y="35052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886200" y="32766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724400" y="32766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2346477" y="2425700"/>
            <a:ext cx="5167085" cy="1599595"/>
          </a:xfrm>
          <a:custGeom>
            <a:avLst/>
            <a:gdLst>
              <a:gd name="connsiteX0" fmla="*/ 411237 w 4833256"/>
              <a:gd name="connsiteY0" fmla="*/ 793448 h 1620762"/>
              <a:gd name="connsiteX1" fmla="*/ 2748037 w 4833256"/>
              <a:gd name="connsiteY1" fmla="*/ 778934 h 1620762"/>
              <a:gd name="connsiteX2" fmla="*/ 3647923 w 4833256"/>
              <a:gd name="connsiteY2" fmla="*/ 1141791 h 1620762"/>
              <a:gd name="connsiteX3" fmla="*/ 4243009 w 4833256"/>
              <a:gd name="connsiteY3" fmla="*/ 764419 h 1620762"/>
              <a:gd name="connsiteX4" fmla="*/ 3604380 w 4833256"/>
              <a:gd name="connsiteY4" fmla="*/ 430591 h 1620762"/>
              <a:gd name="connsiteX5" fmla="*/ 3618894 w 4833256"/>
              <a:gd name="connsiteY5" fmla="*/ 53219 h 1620762"/>
              <a:gd name="connsiteX6" fmla="*/ 4257523 w 4833256"/>
              <a:gd name="connsiteY6" fmla="*/ 111276 h 1620762"/>
              <a:gd name="connsiteX7" fmla="*/ 4663923 w 4833256"/>
              <a:gd name="connsiteY7" fmla="*/ 416076 h 1620762"/>
              <a:gd name="connsiteX8" fmla="*/ 4736494 w 4833256"/>
              <a:gd name="connsiteY8" fmla="*/ 982134 h 1620762"/>
              <a:gd name="connsiteX9" fmla="*/ 4083352 w 4833256"/>
              <a:gd name="connsiteY9" fmla="*/ 1533676 h 1620762"/>
              <a:gd name="connsiteX10" fmla="*/ 3270552 w 4833256"/>
              <a:gd name="connsiteY10" fmla="*/ 1504648 h 1620762"/>
              <a:gd name="connsiteX11" fmla="*/ 2689980 w 4833256"/>
              <a:gd name="connsiteY11" fmla="*/ 1272419 h 1620762"/>
              <a:gd name="connsiteX12" fmla="*/ 382209 w 4833256"/>
              <a:gd name="connsiteY12" fmla="*/ 1344991 h 1620762"/>
              <a:gd name="connsiteX13" fmla="*/ 411237 w 4833256"/>
              <a:gd name="connsiteY13" fmla="*/ 793448 h 1620762"/>
              <a:gd name="connsiteX0" fmla="*/ 411237 w 4833256"/>
              <a:gd name="connsiteY0" fmla="*/ 793448 h 1620762"/>
              <a:gd name="connsiteX1" fmla="*/ 2748037 w 4833256"/>
              <a:gd name="connsiteY1" fmla="*/ 778934 h 1620762"/>
              <a:gd name="connsiteX2" fmla="*/ 3673323 w 4833256"/>
              <a:gd name="connsiteY2" fmla="*/ 1029305 h 1620762"/>
              <a:gd name="connsiteX3" fmla="*/ 4243009 w 4833256"/>
              <a:gd name="connsiteY3" fmla="*/ 764419 h 1620762"/>
              <a:gd name="connsiteX4" fmla="*/ 3604380 w 4833256"/>
              <a:gd name="connsiteY4" fmla="*/ 430591 h 1620762"/>
              <a:gd name="connsiteX5" fmla="*/ 3618894 w 4833256"/>
              <a:gd name="connsiteY5" fmla="*/ 53219 h 1620762"/>
              <a:gd name="connsiteX6" fmla="*/ 4257523 w 4833256"/>
              <a:gd name="connsiteY6" fmla="*/ 111276 h 1620762"/>
              <a:gd name="connsiteX7" fmla="*/ 4663923 w 4833256"/>
              <a:gd name="connsiteY7" fmla="*/ 416076 h 1620762"/>
              <a:gd name="connsiteX8" fmla="*/ 4736494 w 4833256"/>
              <a:gd name="connsiteY8" fmla="*/ 982134 h 1620762"/>
              <a:gd name="connsiteX9" fmla="*/ 4083352 w 4833256"/>
              <a:gd name="connsiteY9" fmla="*/ 1533676 h 1620762"/>
              <a:gd name="connsiteX10" fmla="*/ 3270552 w 4833256"/>
              <a:gd name="connsiteY10" fmla="*/ 1504648 h 1620762"/>
              <a:gd name="connsiteX11" fmla="*/ 2689980 w 4833256"/>
              <a:gd name="connsiteY11" fmla="*/ 1272419 h 1620762"/>
              <a:gd name="connsiteX12" fmla="*/ 382209 w 4833256"/>
              <a:gd name="connsiteY12" fmla="*/ 1344991 h 1620762"/>
              <a:gd name="connsiteX13" fmla="*/ 411237 w 4833256"/>
              <a:gd name="connsiteY13" fmla="*/ 793448 h 1620762"/>
              <a:gd name="connsiteX0" fmla="*/ 411237 w 4833256"/>
              <a:gd name="connsiteY0" fmla="*/ 960362 h 1787676"/>
              <a:gd name="connsiteX1" fmla="*/ 2748037 w 4833256"/>
              <a:gd name="connsiteY1" fmla="*/ 945848 h 1787676"/>
              <a:gd name="connsiteX2" fmla="*/ 3673323 w 4833256"/>
              <a:gd name="connsiteY2" fmla="*/ 1196219 h 1787676"/>
              <a:gd name="connsiteX3" fmla="*/ 4243009 w 4833256"/>
              <a:gd name="connsiteY3" fmla="*/ 931333 h 1787676"/>
              <a:gd name="connsiteX4" fmla="*/ 3604380 w 4833256"/>
              <a:gd name="connsiteY4" fmla="*/ 597505 h 1787676"/>
              <a:gd name="connsiteX5" fmla="*/ 3901923 w 4833256"/>
              <a:gd name="connsiteY5" fmla="*/ 53219 h 1787676"/>
              <a:gd name="connsiteX6" fmla="*/ 4257523 w 4833256"/>
              <a:gd name="connsiteY6" fmla="*/ 278190 h 1787676"/>
              <a:gd name="connsiteX7" fmla="*/ 4663923 w 4833256"/>
              <a:gd name="connsiteY7" fmla="*/ 582990 h 1787676"/>
              <a:gd name="connsiteX8" fmla="*/ 4736494 w 4833256"/>
              <a:gd name="connsiteY8" fmla="*/ 1149048 h 1787676"/>
              <a:gd name="connsiteX9" fmla="*/ 4083352 w 4833256"/>
              <a:gd name="connsiteY9" fmla="*/ 1700590 h 1787676"/>
              <a:gd name="connsiteX10" fmla="*/ 3270552 w 4833256"/>
              <a:gd name="connsiteY10" fmla="*/ 1671562 h 1787676"/>
              <a:gd name="connsiteX11" fmla="*/ 2689980 w 4833256"/>
              <a:gd name="connsiteY11" fmla="*/ 1439333 h 1787676"/>
              <a:gd name="connsiteX12" fmla="*/ 382209 w 4833256"/>
              <a:gd name="connsiteY12" fmla="*/ 1511905 h 1787676"/>
              <a:gd name="connsiteX13" fmla="*/ 411237 w 4833256"/>
              <a:gd name="connsiteY13" fmla="*/ 960362 h 1787676"/>
              <a:gd name="connsiteX0" fmla="*/ 411237 w 4833256"/>
              <a:gd name="connsiteY0" fmla="*/ 958548 h 1785862"/>
              <a:gd name="connsiteX1" fmla="*/ 2748037 w 4833256"/>
              <a:gd name="connsiteY1" fmla="*/ 944034 h 1785862"/>
              <a:gd name="connsiteX2" fmla="*/ 3673323 w 4833256"/>
              <a:gd name="connsiteY2" fmla="*/ 1194405 h 1785862"/>
              <a:gd name="connsiteX3" fmla="*/ 4243009 w 4833256"/>
              <a:gd name="connsiteY3" fmla="*/ 929519 h 1785862"/>
              <a:gd name="connsiteX4" fmla="*/ 3825723 w 4833256"/>
              <a:gd name="connsiteY4" fmla="*/ 584805 h 1785862"/>
              <a:gd name="connsiteX5" fmla="*/ 3901923 w 4833256"/>
              <a:gd name="connsiteY5" fmla="*/ 51405 h 1785862"/>
              <a:gd name="connsiteX6" fmla="*/ 4257523 w 4833256"/>
              <a:gd name="connsiteY6" fmla="*/ 276376 h 1785862"/>
              <a:gd name="connsiteX7" fmla="*/ 4663923 w 4833256"/>
              <a:gd name="connsiteY7" fmla="*/ 581176 h 1785862"/>
              <a:gd name="connsiteX8" fmla="*/ 4736494 w 4833256"/>
              <a:gd name="connsiteY8" fmla="*/ 1147234 h 1785862"/>
              <a:gd name="connsiteX9" fmla="*/ 4083352 w 4833256"/>
              <a:gd name="connsiteY9" fmla="*/ 1698776 h 1785862"/>
              <a:gd name="connsiteX10" fmla="*/ 3270552 w 4833256"/>
              <a:gd name="connsiteY10" fmla="*/ 1669748 h 1785862"/>
              <a:gd name="connsiteX11" fmla="*/ 2689980 w 4833256"/>
              <a:gd name="connsiteY11" fmla="*/ 1437519 h 1785862"/>
              <a:gd name="connsiteX12" fmla="*/ 382209 w 4833256"/>
              <a:gd name="connsiteY12" fmla="*/ 1510091 h 1785862"/>
              <a:gd name="connsiteX13" fmla="*/ 411237 w 4833256"/>
              <a:gd name="connsiteY13" fmla="*/ 958548 h 1785862"/>
              <a:gd name="connsiteX0" fmla="*/ 411237 w 4833256"/>
              <a:gd name="connsiteY0" fmla="*/ 958548 h 1785862"/>
              <a:gd name="connsiteX1" fmla="*/ 2748037 w 4833256"/>
              <a:gd name="connsiteY1" fmla="*/ 944034 h 1785862"/>
              <a:gd name="connsiteX2" fmla="*/ 3673323 w 4833256"/>
              <a:gd name="connsiteY2" fmla="*/ 1194405 h 1785862"/>
              <a:gd name="connsiteX3" fmla="*/ 4130523 w 4833256"/>
              <a:gd name="connsiteY3" fmla="*/ 965805 h 1785862"/>
              <a:gd name="connsiteX4" fmla="*/ 3825723 w 4833256"/>
              <a:gd name="connsiteY4" fmla="*/ 584805 h 1785862"/>
              <a:gd name="connsiteX5" fmla="*/ 3901923 w 4833256"/>
              <a:gd name="connsiteY5" fmla="*/ 51405 h 1785862"/>
              <a:gd name="connsiteX6" fmla="*/ 4257523 w 4833256"/>
              <a:gd name="connsiteY6" fmla="*/ 276376 h 1785862"/>
              <a:gd name="connsiteX7" fmla="*/ 4663923 w 4833256"/>
              <a:gd name="connsiteY7" fmla="*/ 581176 h 1785862"/>
              <a:gd name="connsiteX8" fmla="*/ 4736494 w 4833256"/>
              <a:gd name="connsiteY8" fmla="*/ 1147234 h 1785862"/>
              <a:gd name="connsiteX9" fmla="*/ 4083352 w 4833256"/>
              <a:gd name="connsiteY9" fmla="*/ 1698776 h 1785862"/>
              <a:gd name="connsiteX10" fmla="*/ 3270552 w 4833256"/>
              <a:gd name="connsiteY10" fmla="*/ 1669748 h 1785862"/>
              <a:gd name="connsiteX11" fmla="*/ 2689980 w 4833256"/>
              <a:gd name="connsiteY11" fmla="*/ 1437519 h 1785862"/>
              <a:gd name="connsiteX12" fmla="*/ 382209 w 4833256"/>
              <a:gd name="connsiteY12" fmla="*/ 1510091 h 1785862"/>
              <a:gd name="connsiteX13" fmla="*/ 411237 w 4833256"/>
              <a:gd name="connsiteY13" fmla="*/ 958548 h 1785862"/>
              <a:gd name="connsiteX0" fmla="*/ 411237 w 4833256"/>
              <a:gd name="connsiteY0" fmla="*/ 958548 h 1785862"/>
              <a:gd name="connsiteX1" fmla="*/ 2748037 w 4833256"/>
              <a:gd name="connsiteY1" fmla="*/ 944034 h 1785862"/>
              <a:gd name="connsiteX2" fmla="*/ 3673323 w 4833256"/>
              <a:gd name="connsiteY2" fmla="*/ 1194405 h 1785862"/>
              <a:gd name="connsiteX3" fmla="*/ 4130523 w 4833256"/>
              <a:gd name="connsiteY3" fmla="*/ 965805 h 1785862"/>
              <a:gd name="connsiteX4" fmla="*/ 3597123 w 4833256"/>
              <a:gd name="connsiteY4" fmla="*/ 584805 h 1785862"/>
              <a:gd name="connsiteX5" fmla="*/ 3901923 w 4833256"/>
              <a:gd name="connsiteY5" fmla="*/ 51405 h 1785862"/>
              <a:gd name="connsiteX6" fmla="*/ 4257523 w 4833256"/>
              <a:gd name="connsiteY6" fmla="*/ 276376 h 1785862"/>
              <a:gd name="connsiteX7" fmla="*/ 4663923 w 4833256"/>
              <a:gd name="connsiteY7" fmla="*/ 581176 h 1785862"/>
              <a:gd name="connsiteX8" fmla="*/ 4736494 w 4833256"/>
              <a:gd name="connsiteY8" fmla="*/ 1147234 h 1785862"/>
              <a:gd name="connsiteX9" fmla="*/ 4083352 w 4833256"/>
              <a:gd name="connsiteY9" fmla="*/ 1698776 h 1785862"/>
              <a:gd name="connsiteX10" fmla="*/ 3270552 w 4833256"/>
              <a:gd name="connsiteY10" fmla="*/ 1669748 h 1785862"/>
              <a:gd name="connsiteX11" fmla="*/ 2689980 w 4833256"/>
              <a:gd name="connsiteY11" fmla="*/ 1437519 h 1785862"/>
              <a:gd name="connsiteX12" fmla="*/ 382209 w 4833256"/>
              <a:gd name="connsiteY12" fmla="*/ 1510091 h 1785862"/>
              <a:gd name="connsiteX13" fmla="*/ 411237 w 4833256"/>
              <a:gd name="connsiteY13" fmla="*/ 958548 h 1785862"/>
              <a:gd name="connsiteX0" fmla="*/ 411237 w 4833256"/>
              <a:gd name="connsiteY0" fmla="*/ 719667 h 1546981"/>
              <a:gd name="connsiteX1" fmla="*/ 2748037 w 4833256"/>
              <a:gd name="connsiteY1" fmla="*/ 705153 h 1546981"/>
              <a:gd name="connsiteX2" fmla="*/ 3673323 w 4833256"/>
              <a:gd name="connsiteY2" fmla="*/ 955524 h 1546981"/>
              <a:gd name="connsiteX3" fmla="*/ 4130523 w 4833256"/>
              <a:gd name="connsiteY3" fmla="*/ 726924 h 1546981"/>
              <a:gd name="connsiteX4" fmla="*/ 3597123 w 4833256"/>
              <a:gd name="connsiteY4" fmla="*/ 345924 h 1546981"/>
              <a:gd name="connsiteX5" fmla="*/ 3825723 w 4833256"/>
              <a:gd name="connsiteY5" fmla="*/ 117324 h 1546981"/>
              <a:gd name="connsiteX6" fmla="*/ 4257523 w 4833256"/>
              <a:gd name="connsiteY6" fmla="*/ 37495 h 1546981"/>
              <a:gd name="connsiteX7" fmla="*/ 4663923 w 4833256"/>
              <a:gd name="connsiteY7" fmla="*/ 342295 h 1546981"/>
              <a:gd name="connsiteX8" fmla="*/ 4736494 w 4833256"/>
              <a:gd name="connsiteY8" fmla="*/ 908353 h 1546981"/>
              <a:gd name="connsiteX9" fmla="*/ 4083352 w 4833256"/>
              <a:gd name="connsiteY9" fmla="*/ 1459895 h 1546981"/>
              <a:gd name="connsiteX10" fmla="*/ 3270552 w 4833256"/>
              <a:gd name="connsiteY10" fmla="*/ 1430867 h 1546981"/>
              <a:gd name="connsiteX11" fmla="*/ 2689980 w 4833256"/>
              <a:gd name="connsiteY11" fmla="*/ 1198638 h 1546981"/>
              <a:gd name="connsiteX12" fmla="*/ 382209 w 4833256"/>
              <a:gd name="connsiteY12" fmla="*/ 1271210 h 1546981"/>
              <a:gd name="connsiteX13" fmla="*/ 411237 w 4833256"/>
              <a:gd name="connsiteY13" fmla="*/ 719667 h 1546981"/>
              <a:gd name="connsiteX0" fmla="*/ 411237 w 4833256"/>
              <a:gd name="connsiteY0" fmla="*/ 627743 h 1455057"/>
              <a:gd name="connsiteX1" fmla="*/ 2748037 w 4833256"/>
              <a:gd name="connsiteY1" fmla="*/ 613229 h 1455057"/>
              <a:gd name="connsiteX2" fmla="*/ 3673323 w 4833256"/>
              <a:gd name="connsiteY2" fmla="*/ 863600 h 1455057"/>
              <a:gd name="connsiteX3" fmla="*/ 4130523 w 4833256"/>
              <a:gd name="connsiteY3" fmla="*/ 635000 h 1455057"/>
              <a:gd name="connsiteX4" fmla="*/ 3597123 w 4833256"/>
              <a:gd name="connsiteY4" fmla="*/ 254000 h 1455057"/>
              <a:gd name="connsiteX5" fmla="*/ 3825723 w 4833256"/>
              <a:gd name="connsiteY5" fmla="*/ 25400 h 1455057"/>
              <a:gd name="connsiteX6" fmla="*/ 4206723 w 4833256"/>
              <a:gd name="connsiteY6" fmla="*/ 101600 h 1455057"/>
              <a:gd name="connsiteX7" fmla="*/ 4663923 w 4833256"/>
              <a:gd name="connsiteY7" fmla="*/ 250371 h 1455057"/>
              <a:gd name="connsiteX8" fmla="*/ 4736494 w 4833256"/>
              <a:gd name="connsiteY8" fmla="*/ 816429 h 1455057"/>
              <a:gd name="connsiteX9" fmla="*/ 4083352 w 4833256"/>
              <a:gd name="connsiteY9" fmla="*/ 1367971 h 1455057"/>
              <a:gd name="connsiteX10" fmla="*/ 3270552 w 4833256"/>
              <a:gd name="connsiteY10" fmla="*/ 1338943 h 1455057"/>
              <a:gd name="connsiteX11" fmla="*/ 2689980 w 4833256"/>
              <a:gd name="connsiteY11" fmla="*/ 1106714 h 1455057"/>
              <a:gd name="connsiteX12" fmla="*/ 382209 w 4833256"/>
              <a:gd name="connsiteY12" fmla="*/ 1179286 h 1455057"/>
              <a:gd name="connsiteX13" fmla="*/ 411237 w 4833256"/>
              <a:gd name="connsiteY13" fmla="*/ 627743 h 1455057"/>
              <a:gd name="connsiteX0" fmla="*/ 411237 w 4807856"/>
              <a:gd name="connsiteY0" fmla="*/ 627743 h 1455057"/>
              <a:gd name="connsiteX1" fmla="*/ 2748037 w 4807856"/>
              <a:gd name="connsiteY1" fmla="*/ 613229 h 1455057"/>
              <a:gd name="connsiteX2" fmla="*/ 3673323 w 4807856"/>
              <a:gd name="connsiteY2" fmla="*/ 863600 h 1455057"/>
              <a:gd name="connsiteX3" fmla="*/ 4130523 w 4807856"/>
              <a:gd name="connsiteY3" fmla="*/ 635000 h 1455057"/>
              <a:gd name="connsiteX4" fmla="*/ 3597123 w 4807856"/>
              <a:gd name="connsiteY4" fmla="*/ 254000 h 1455057"/>
              <a:gd name="connsiteX5" fmla="*/ 3825723 w 4807856"/>
              <a:gd name="connsiteY5" fmla="*/ 25400 h 1455057"/>
              <a:gd name="connsiteX6" fmla="*/ 4206723 w 4807856"/>
              <a:gd name="connsiteY6" fmla="*/ 101600 h 1455057"/>
              <a:gd name="connsiteX7" fmla="*/ 4511523 w 4807856"/>
              <a:gd name="connsiteY7" fmla="*/ 330200 h 1455057"/>
              <a:gd name="connsiteX8" fmla="*/ 4736494 w 4807856"/>
              <a:gd name="connsiteY8" fmla="*/ 816429 h 1455057"/>
              <a:gd name="connsiteX9" fmla="*/ 4083352 w 4807856"/>
              <a:gd name="connsiteY9" fmla="*/ 1367971 h 1455057"/>
              <a:gd name="connsiteX10" fmla="*/ 3270552 w 4807856"/>
              <a:gd name="connsiteY10" fmla="*/ 1338943 h 1455057"/>
              <a:gd name="connsiteX11" fmla="*/ 2689980 w 4807856"/>
              <a:gd name="connsiteY11" fmla="*/ 1106714 h 1455057"/>
              <a:gd name="connsiteX12" fmla="*/ 382209 w 4807856"/>
              <a:gd name="connsiteY12" fmla="*/ 1179286 h 1455057"/>
              <a:gd name="connsiteX13" fmla="*/ 411237 w 4807856"/>
              <a:gd name="connsiteY13" fmla="*/ 627743 h 1455057"/>
              <a:gd name="connsiteX0" fmla="*/ 411237 w 4807856"/>
              <a:gd name="connsiteY0" fmla="*/ 627743 h 1455057"/>
              <a:gd name="connsiteX1" fmla="*/ 2748037 w 4807856"/>
              <a:gd name="connsiteY1" fmla="*/ 613229 h 1455057"/>
              <a:gd name="connsiteX2" fmla="*/ 3673323 w 4807856"/>
              <a:gd name="connsiteY2" fmla="*/ 863600 h 1455057"/>
              <a:gd name="connsiteX3" fmla="*/ 4359123 w 4807856"/>
              <a:gd name="connsiteY3" fmla="*/ 635000 h 1455057"/>
              <a:gd name="connsiteX4" fmla="*/ 3597123 w 4807856"/>
              <a:gd name="connsiteY4" fmla="*/ 254000 h 1455057"/>
              <a:gd name="connsiteX5" fmla="*/ 3825723 w 4807856"/>
              <a:gd name="connsiteY5" fmla="*/ 25400 h 1455057"/>
              <a:gd name="connsiteX6" fmla="*/ 4206723 w 4807856"/>
              <a:gd name="connsiteY6" fmla="*/ 101600 h 1455057"/>
              <a:gd name="connsiteX7" fmla="*/ 4511523 w 4807856"/>
              <a:gd name="connsiteY7" fmla="*/ 330200 h 1455057"/>
              <a:gd name="connsiteX8" fmla="*/ 4736494 w 4807856"/>
              <a:gd name="connsiteY8" fmla="*/ 816429 h 1455057"/>
              <a:gd name="connsiteX9" fmla="*/ 4083352 w 4807856"/>
              <a:gd name="connsiteY9" fmla="*/ 1367971 h 1455057"/>
              <a:gd name="connsiteX10" fmla="*/ 3270552 w 4807856"/>
              <a:gd name="connsiteY10" fmla="*/ 1338943 h 1455057"/>
              <a:gd name="connsiteX11" fmla="*/ 2689980 w 4807856"/>
              <a:gd name="connsiteY11" fmla="*/ 1106714 h 1455057"/>
              <a:gd name="connsiteX12" fmla="*/ 382209 w 4807856"/>
              <a:gd name="connsiteY12" fmla="*/ 1179286 h 1455057"/>
              <a:gd name="connsiteX13" fmla="*/ 411237 w 4807856"/>
              <a:gd name="connsiteY13" fmla="*/ 627743 h 1455057"/>
              <a:gd name="connsiteX0" fmla="*/ 411237 w 4807856"/>
              <a:gd name="connsiteY0" fmla="*/ 881743 h 1709057"/>
              <a:gd name="connsiteX1" fmla="*/ 2748037 w 4807856"/>
              <a:gd name="connsiteY1" fmla="*/ 867229 h 1709057"/>
              <a:gd name="connsiteX2" fmla="*/ 3673323 w 4807856"/>
              <a:gd name="connsiteY2" fmla="*/ 1117600 h 1709057"/>
              <a:gd name="connsiteX3" fmla="*/ 4359123 w 4807856"/>
              <a:gd name="connsiteY3" fmla="*/ 889000 h 1709057"/>
              <a:gd name="connsiteX4" fmla="*/ 3597123 w 4807856"/>
              <a:gd name="connsiteY4" fmla="*/ 508000 h 1709057"/>
              <a:gd name="connsiteX5" fmla="*/ 3825723 w 4807856"/>
              <a:gd name="connsiteY5" fmla="*/ 279400 h 1709057"/>
              <a:gd name="connsiteX6" fmla="*/ 4359123 w 4807856"/>
              <a:gd name="connsiteY6" fmla="*/ 50800 h 1709057"/>
              <a:gd name="connsiteX7" fmla="*/ 4511523 w 4807856"/>
              <a:gd name="connsiteY7" fmla="*/ 584200 h 1709057"/>
              <a:gd name="connsiteX8" fmla="*/ 4736494 w 4807856"/>
              <a:gd name="connsiteY8" fmla="*/ 1070429 h 1709057"/>
              <a:gd name="connsiteX9" fmla="*/ 4083352 w 4807856"/>
              <a:gd name="connsiteY9" fmla="*/ 1621971 h 1709057"/>
              <a:gd name="connsiteX10" fmla="*/ 3270552 w 4807856"/>
              <a:gd name="connsiteY10" fmla="*/ 1592943 h 1709057"/>
              <a:gd name="connsiteX11" fmla="*/ 2689980 w 4807856"/>
              <a:gd name="connsiteY11" fmla="*/ 1360714 h 1709057"/>
              <a:gd name="connsiteX12" fmla="*/ 382209 w 4807856"/>
              <a:gd name="connsiteY12" fmla="*/ 1433286 h 1709057"/>
              <a:gd name="connsiteX13" fmla="*/ 411237 w 4807856"/>
              <a:gd name="connsiteY13" fmla="*/ 881743 h 1709057"/>
              <a:gd name="connsiteX0" fmla="*/ 411237 w 4807856"/>
              <a:gd name="connsiteY0" fmla="*/ 907143 h 1734457"/>
              <a:gd name="connsiteX1" fmla="*/ 2748037 w 4807856"/>
              <a:gd name="connsiteY1" fmla="*/ 892629 h 1734457"/>
              <a:gd name="connsiteX2" fmla="*/ 3673323 w 4807856"/>
              <a:gd name="connsiteY2" fmla="*/ 1143000 h 1734457"/>
              <a:gd name="connsiteX3" fmla="*/ 4359123 w 4807856"/>
              <a:gd name="connsiteY3" fmla="*/ 914400 h 1734457"/>
              <a:gd name="connsiteX4" fmla="*/ 3597123 w 4807856"/>
              <a:gd name="connsiteY4" fmla="*/ 533400 h 1734457"/>
              <a:gd name="connsiteX5" fmla="*/ 3673323 w 4807856"/>
              <a:gd name="connsiteY5" fmla="*/ 152400 h 1734457"/>
              <a:gd name="connsiteX6" fmla="*/ 4359123 w 4807856"/>
              <a:gd name="connsiteY6" fmla="*/ 76200 h 1734457"/>
              <a:gd name="connsiteX7" fmla="*/ 4511523 w 4807856"/>
              <a:gd name="connsiteY7" fmla="*/ 609600 h 1734457"/>
              <a:gd name="connsiteX8" fmla="*/ 4736494 w 4807856"/>
              <a:gd name="connsiteY8" fmla="*/ 1095829 h 1734457"/>
              <a:gd name="connsiteX9" fmla="*/ 4083352 w 4807856"/>
              <a:gd name="connsiteY9" fmla="*/ 1647371 h 1734457"/>
              <a:gd name="connsiteX10" fmla="*/ 3270552 w 4807856"/>
              <a:gd name="connsiteY10" fmla="*/ 1618343 h 1734457"/>
              <a:gd name="connsiteX11" fmla="*/ 2689980 w 4807856"/>
              <a:gd name="connsiteY11" fmla="*/ 1386114 h 1734457"/>
              <a:gd name="connsiteX12" fmla="*/ 382209 w 4807856"/>
              <a:gd name="connsiteY12" fmla="*/ 1458686 h 1734457"/>
              <a:gd name="connsiteX13" fmla="*/ 411237 w 4807856"/>
              <a:gd name="connsiteY13" fmla="*/ 907143 h 1734457"/>
              <a:gd name="connsiteX0" fmla="*/ 411237 w 4807856"/>
              <a:gd name="connsiteY0" fmla="*/ 907143 h 1734457"/>
              <a:gd name="connsiteX1" fmla="*/ 2748037 w 4807856"/>
              <a:gd name="connsiteY1" fmla="*/ 892629 h 1734457"/>
              <a:gd name="connsiteX2" fmla="*/ 3673323 w 4807856"/>
              <a:gd name="connsiteY2" fmla="*/ 1143000 h 1734457"/>
              <a:gd name="connsiteX3" fmla="*/ 4359123 w 4807856"/>
              <a:gd name="connsiteY3" fmla="*/ 914400 h 1734457"/>
              <a:gd name="connsiteX4" fmla="*/ 3825723 w 4807856"/>
              <a:gd name="connsiteY4" fmla="*/ 457200 h 1734457"/>
              <a:gd name="connsiteX5" fmla="*/ 3673323 w 4807856"/>
              <a:gd name="connsiteY5" fmla="*/ 152400 h 1734457"/>
              <a:gd name="connsiteX6" fmla="*/ 4359123 w 4807856"/>
              <a:gd name="connsiteY6" fmla="*/ 76200 h 1734457"/>
              <a:gd name="connsiteX7" fmla="*/ 4511523 w 4807856"/>
              <a:gd name="connsiteY7" fmla="*/ 609600 h 1734457"/>
              <a:gd name="connsiteX8" fmla="*/ 4736494 w 4807856"/>
              <a:gd name="connsiteY8" fmla="*/ 1095829 h 1734457"/>
              <a:gd name="connsiteX9" fmla="*/ 4083352 w 4807856"/>
              <a:gd name="connsiteY9" fmla="*/ 1647371 h 1734457"/>
              <a:gd name="connsiteX10" fmla="*/ 3270552 w 4807856"/>
              <a:gd name="connsiteY10" fmla="*/ 1618343 h 1734457"/>
              <a:gd name="connsiteX11" fmla="*/ 2689980 w 4807856"/>
              <a:gd name="connsiteY11" fmla="*/ 1386114 h 1734457"/>
              <a:gd name="connsiteX12" fmla="*/ 382209 w 4807856"/>
              <a:gd name="connsiteY12" fmla="*/ 1458686 h 1734457"/>
              <a:gd name="connsiteX13" fmla="*/ 411237 w 4807856"/>
              <a:gd name="connsiteY13" fmla="*/ 907143 h 1734457"/>
              <a:gd name="connsiteX0" fmla="*/ 411237 w 4807856"/>
              <a:gd name="connsiteY0" fmla="*/ 894443 h 1721757"/>
              <a:gd name="connsiteX1" fmla="*/ 2748037 w 4807856"/>
              <a:gd name="connsiteY1" fmla="*/ 879929 h 1721757"/>
              <a:gd name="connsiteX2" fmla="*/ 3673323 w 4807856"/>
              <a:gd name="connsiteY2" fmla="*/ 1130300 h 1721757"/>
              <a:gd name="connsiteX3" fmla="*/ 4359123 w 4807856"/>
              <a:gd name="connsiteY3" fmla="*/ 901700 h 1721757"/>
              <a:gd name="connsiteX4" fmla="*/ 3825723 w 4807856"/>
              <a:gd name="connsiteY4" fmla="*/ 444500 h 1721757"/>
              <a:gd name="connsiteX5" fmla="*/ 3444723 w 4807856"/>
              <a:gd name="connsiteY5" fmla="*/ 215900 h 1721757"/>
              <a:gd name="connsiteX6" fmla="*/ 4359123 w 4807856"/>
              <a:gd name="connsiteY6" fmla="*/ 63500 h 1721757"/>
              <a:gd name="connsiteX7" fmla="*/ 4511523 w 4807856"/>
              <a:gd name="connsiteY7" fmla="*/ 596900 h 1721757"/>
              <a:gd name="connsiteX8" fmla="*/ 4736494 w 4807856"/>
              <a:gd name="connsiteY8" fmla="*/ 1083129 h 1721757"/>
              <a:gd name="connsiteX9" fmla="*/ 4083352 w 4807856"/>
              <a:gd name="connsiteY9" fmla="*/ 1634671 h 1721757"/>
              <a:gd name="connsiteX10" fmla="*/ 3270552 w 4807856"/>
              <a:gd name="connsiteY10" fmla="*/ 1605643 h 1721757"/>
              <a:gd name="connsiteX11" fmla="*/ 2689980 w 4807856"/>
              <a:gd name="connsiteY11" fmla="*/ 1373414 h 1721757"/>
              <a:gd name="connsiteX12" fmla="*/ 382209 w 4807856"/>
              <a:gd name="connsiteY12" fmla="*/ 1445986 h 1721757"/>
              <a:gd name="connsiteX13" fmla="*/ 411237 w 4807856"/>
              <a:gd name="connsiteY13" fmla="*/ 894443 h 1721757"/>
              <a:gd name="connsiteX0" fmla="*/ 411237 w 4807856"/>
              <a:gd name="connsiteY0" fmla="*/ 894443 h 1721757"/>
              <a:gd name="connsiteX1" fmla="*/ 2748037 w 4807856"/>
              <a:gd name="connsiteY1" fmla="*/ 879929 h 1721757"/>
              <a:gd name="connsiteX2" fmla="*/ 3673323 w 4807856"/>
              <a:gd name="connsiteY2" fmla="*/ 1130300 h 1721757"/>
              <a:gd name="connsiteX3" fmla="*/ 4359123 w 4807856"/>
              <a:gd name="connsiteY3" fmla="*/ 901700 h 1721757"/>
              <a:gd name="connsiteX4" fmla="*/ 3825723 w 4807856"/>
              <a:gd name="connsiteY4" fmla="*/ 596900 h 1721757"/>
              <a:gd name="connsiteX5" fmla="*/ 3444723 w 4807856"/>
              <a:gd name="connsiteY5" fmla="*/ 215900 h 1721757"/>
              <a:gd name="connsiteX6" fmla="*/ 4359123 w 4807856"/>
              <a:gd name="connsiteY6" fmla="*/ 63500 h 1721757"/>
              <a:gd name="connsiteX7" fmla="*/ 4511523 w 4807856"/>
              <a:gd name="connsiteY7" fmla="*/ 596900 h 1721757"/>
              <a:gd name="connsiteX8" fmla="*/ 4736494 w 4807856"/>
              <a:gd name="connsiteY8" fmla="*/ 1083129 h 1721757"/>
              <a:gd name="connsiteX9" fmla="*/ 4083352 w 4807856"/>
              <a:gd name="connsiteY9" fmla="*/ 1634671 h 1721757"/>
              <a:gd name="connsiteX10" fmla="*/ 3270552 w 4807856"/>
              <a:gd name="connsiteY10" fmla="*/ 1605643 h 1721757"/>
              <a:gd name="connsiteX11" fmla="*/ 2689980 w 4807856"/>
              <a:gd name="connsiteY11" fmla="*/ 1373414 h 1721757"/>
              <a:gd name="connsiteX12" fmla="*/ 382209 w 4807856"/>
              <a:gd name="connsiteY12" fmla="*/ 1445986 h 1721757"/>
              <a:gd name="connsiteX13" fmla="*/ 411237 w 4807856"/>
              <a:gd name="connsiteY13" fmla="*/ 894443 h 1721757"/>
              <a:gd name="connsiteX0" fmla="*/ 411237 w 4807856"/>
              <a:gd name="connsiteY0" fmla="*/ 894443 h 1721757"/>
              <a:gd name="connsiteX1" fmla="*/ 2748037 w 4807856"/>
              <a:gd name="connsiteY1" fmla="*/ 879929 h 1721757"/>
              <a:gd name="connsiteX2" fmla="*/ 3673323 w 4807856"/>
              <a:gd name="connsiteY2" fmla="*/ 1130300 h 1721757"/>
              <a:gd name="connsiteX3" fmla="*/ 4359123 w 4807856"/>
              <a:gd name="connsiteY3" fmla="*/ 901700 h 1721757"/>
              <a:gd name="connsiteX4" fmla="*/ 3825723 w 4807856"/>
              <a:gd name="connsiteY4" fmla="*/ 596900 h 1721757"/>
              <a:gd name="connsiteX5" fmla="*/ 3444723 w 4807856"/>
              <a:gd name="connsiteY5" fmla="*/ 215900 h 1721757"/>
              <a:gd name="connsiteX6" fmla="*/ 4359123 w 4807856"/>
              <a:gd name="connsiteY6" fmla="*/ 63500 h 1721757"/>
              <a:gd name="connsiteX7" fmla="*/ 4511523 w 4807856"/>
              <a:gd name="connsiteY7" fmla="*/ 596900 h 1721757"/>
              <a:gd name="connsiteX8" fmla="*/ 4736494 w 4807856"/>
              <a:gd name="connsiteY8" fmla="*/ 1083129 h 1721757"/>
              <a:gd name="connsiteX9" fmla="*/ 4083352 w 4807856"/>
              <a:gd name="connsiteY9" fmla="*/ 1634671 h 1721757"/>
              <a:gd name="connsiteX10" fmla="*/ 3270552 w 4807856"/>
              <a:gd name="connsiteY10" fmla="*/ 1605643 h 1721757"/>
              <a:gd name="connsiteX11" fmla="*/ 2689980 w 4807856"/>
              <a:gd name="connsiteY11" fmla="*/ 1373414 h 1721757"/>
              <a:gd name="connsiteX12" fmla="*/ 382209 w 4807856"/>
              <a:gd name="connsiteY12" fmla="*/ 1445986 h 1721757"/>
              <a:gd name="connsiteX13" fmla="*/ 411237 w 4807856"/>
              <a:gd name="connsiteY13" fmla="*/ 894443 h 1721757"/>
              <a:gd name="connsiteX0" fmla="*/ 411237 w 4807856"/>
              <a:gd name="connsiteY0" fmla="*/ 742043 h 1569357"/>
              <a:gd name="connsiteX1" fmla="*/ 2748037 w 4807856"/>
              <a:gd name="connsiteY1" fmla="*/ 727529 h 1569357"/>
              <a:gd name="connsiteX2" fmla="*/ 3673323 w 4807856"/>
              <a:gd name="connsiteY2" fmla="*/ 977900 h 1569357"/>
              <a:gd name="connsiteX3" fmla="*/ 4359123 w 4807856"/>
              <a:gd name="connsiteY3" fmla="*/ 749300 h 1569357"/>
              <a:gd name="connsiteX4" fmla="*/ 3825723 w 4807856"/>
              <a:gd name="connsiteY4" fmla="*/ 444500 h 1569357"/>
              <a:gd name="connsiteX5" fmla="*/ 3444723 w 4807856"/>
              <a:gd name="connsiteY5" fmla="*/ 63500 h 1569357"/>
              <a:gd name="connsiteX6" fmla="*/ 3978123 w 4807856"/>
              <a:gd name="connsiteY6" fmla="*/ 63500 h 1569357"/>
              <a:gd name="connsiteX7" fmla="*/ 4511523 w 4807856"/>
              <a:gd name="connsiteY7" fmla="*/ 444500 h 1569357"/>
              <a:gd name="connsiteX8" fmla="*/ 4736494 w 4807856"/>
              <a:gd name="connsiteY8" fmla="*/ 930729 h 1569357"/>
              <a:gd name="connsiteX9" fmla="*/ 4083352 w 4807856"/>
              <a:gd name="connsiteY9" fmla="*/ 1482271 h 1569357"/>
              <a:gd name="connsiteX10" fmla="*/ 3270552 w 4807856"/>
              <a:gd name="connsiteY10" fmla="*/ 1453243 h 1569357"/>
              <a:gd name="connsiteX11" fmla="*/ 2689980 w 4807856"/>
              <a:gd name="connsiteY11" fmla="*/ 1221014 h 1569357"/>
              <a:gd name="connsiteX12" fmla="*/ 382209 w 4807856"/>
              <a:gd name="connsiteY12" fmla="*/ 1293586 h 1569357"/>
              <a:gd name="connsiteX13" fmla="*/ 411237 w 4807856"/>
              <a:gd name="connsiteY13" fmla="*/ 742043 h 1569357"/>
              <a:gd name="connsiteX0" fmla="*/ 411237 w 5116285"/>
              <a:gd name="connsiteY0" fmla="*/ 742043 h 1574195"/>
              <a:gd name="connsiteX1" fmla="*/ 2748037 w 5116285"/>
              <a:gd name="connsiteY1" fmla="*/ 727529 h 1574195"/>
              <a:gd name="connsiteX2" fmla="*/ 3673323 w 5116285"/>
              <a:gd name="connsiteY2" fmla="*/ 977900 h 1574195"/>
              <a:gd name="connsiteX3" fmla="*/ 4359123 w 5116285"/>
              <a:gd name="connsiteY3" fmla="*/ 749300 h 1574195"/>
              <a:gd name="connsiteX4" fmla="*/ 3825723 w 5116285"/>
              <a:gd name="connsiteY4" fmla="*/ 444500 h 1574195"/>
              <a:gd name="connsiteX5" fmla="*/ 3444723 w 5116285"/>
              <a:gd name="connsiteY5" fmla="*/ 63500 h 1574195"/>
              <a:gd name="connsiteX6" fmla="*/ 3978123 w 5116285"/>
              <a:gd name="connsiteY6" fmla="*/ 63500 h 1574195"/>
              <a:gd name="connsiteX7" fmla="*/ 4511523 w 5116285"/>
              <a:gd name="connsiteY7" fmla="*/ 444500 h 1574195"/>
              <a:gd name="connsiteX8" fmla="*/ 5044923 w 5116285"/>
              <a:gd name="connsiteY8" fmla="*/ 901700 h 1574195"/>
              <a:gd name="connsiteX9" fmla="*/ 4083352 w 5116285"/>
              <a:gd name="connsiteY9" fmla="*/ 1482271 h 1574195"/>
              <a:gd name="connsiteX10" fmla="*/ 3270552 w 5116285"/>
              <a:gd name="connsiteY10" fmla="*/ 1453243 h 1574195"/>
              <a:gd name="connsiteX11" fmla="*/ 2689980 w 5116285"/>
              <a:gd name="connsiteY11" fmla="*/ 1221014 h 1574195"/>
              <a:gd name="connsiteX12" fmla="*/ 382209 w 5116285"/>
              <a:gd name="connsiteY12" fmla="*/ 1293586 h 1574195"/>
              <a:gd name="connsiteX13" fmla="*/ 411237 w 5116285"/>
              <a:gd name="connsiteY13" fmla="*/ 742043 h 1574195"/>
              <a:gd name="connsiteX0" fmla="*/ 411237 w 5167085"/>
              <a:gd name="connsiteY0" fmla="*/ 742043 h 1574195"/>
              <a:gd name="connsiteX1" fmla="*/ 2748037 w 5167085"/>
              <a:gd name="connsiteY1" fmla="*/ 727529 h 1574195"/>
              <a:gd name="connsiteX2" fmla="*/ 3673323 w 5167085"/>
              <a:gd name="connsiteY2" fmla="*/ 977900 h 1574195"/>
              <a:gd name="connsiteX3" fmla="*/ 4359123 w 5167085"/>
              <a:gd name="connsiteY3" fmla="*/ 749300 h 1574195"/>
              <a:gd name="connsiteX4" fmla="*/ 3825723 w 5167085"/>
              <a:gd name="connsiteY4" fmla="*/ 444500 h 1574195"/>
              <a:gd name="connsiteX5" fmla="*/ 3444723 w 5167085"/>
              <a:gd name="connsiteY5" fmla="*/ 63500 h 1574195"/>
              <a:gd name="connsiteX6" fmla="*/ 3978123 w 5167085"/>
              <a:gd name="connsiteY6" fmla="*/ 63500 h 1574195"/>
              <a:gd name="connsiteX7" fmla="*/ 4816323 w 5167085"/>
              <a:gd name="connsiteY7" fmla="*/ 215900 h 1574195"/>
              <a:gd name="connsiteX8" fmla="*/ 5044923 w 5167085"/>
              <a:gd name="connsiteY8" fmla="*/ 901700 h 1574195"/>
              <a:gd name="connsiteX9" fmla="*/ 4083352 w 5167085"/>
              <a:gd name="connsiteY9" fmla="*/ 1482271 h 1574195"/>
              <a:gd name="connsiteX10" fmla="*/ 3270552 w 5167085"/>
              <a:gd name="connsiteY10" fmla="*/ 1453243 h 1574195"/>
              <a:gd name="connsiteX11" fmla="*/ 2689980 w 5167085"/>
              <a:gd name="connsiteY11" fmla="*/ 1221014 h 1574195"/>
              <a:gd name="connsiteX12" fmla="*/ 382209 w 5167085"/>
              <a:gd name="connsiteY12" fmla="*/ 1293586 h 1574195"/>
              <a:gd name="connsiteX13" fmla="*/ 411237 w 5167085"/>
              <a:gd name="connsiteY13" fmla="*/ 742043 h 1574195"/>
              <a:gd name="connsiteX0" fmla="*/ 411237 w 5167085"/>
              <a:gd name="connsiteY0" fmla="*/ 742043 h 1574195"/>
              <a:gd name="connsiteX1" fmla="*/ 2748037 w 5167085"/>
              <a:gd name="connsiteY1" fmla="*/ 727529 h 1574195"/>
              <a:gd name="connsiteX2" fmla="*/ 3673323 w 5167085"/>
              <a:gd name="connsiteY2" fmla="*/ 977900 h 1574195"/>
              <a:gd name="connsiteX3" fmla="*/ 4740123 w 5167085"/>
              <a:gd name="connsiteY3" fmla="*/ 673100 h 1574195"/>
              <a:gd name="connsiteX4" fmla="*/ 3825723 w 5167085"/>
              <a:gd name="connsiteY4" fmla="*/ 444500 h 1574195"/>
              <a:gd name="connsiteX5" fmla="*/ 3444723 w 5167085"/>
              <a:gd name="connsiteY5" fmla="*/ 63500 h 1574195"/>
              <a:gd name="connsiteX6" fmla="*/ 3978123 w 5167085"/>
              <a:gd name="connsiteY6" fmla="*/ 63500 h 1574195"/>
              <a:gd name="connsiteX7" fmla="*/ 4816323 w 5167085"/>
              <a:gd name="connsiteY7" fmla="*/ 215900 h 1574195"/>
              <a:gd name="connsiteX8" fmla="*/ 5044923 w 5167085"/>
              <a:gd name="connsiteY8" fmla="*/ 901700 h 1574195"/>
              <a:gd name="connsiteX9" fmla="*/ 4083352 w 5167085"/>
              <a:gd name="connsiteY9" fmla="*/ 1482271 h 1574195"/>
              <a:gd name="connsiteX10" fmla="*/ 3270552 w 5167085"/>
              <a:gd name="connsiteY10" fmla="*/ 1453243 h 1574195"/>
              <a:gd name="connsiteX11" fmla="*/ 2689980 w 5167085"/>
              <a:gd name="connsiteY11" fmla="*/ 1221014 h 1574195"/>
              <a:gd name="connsiteX12" fmla="*/ 382209 w 5167085"/>
              <a:gd name="connsiteY12" fmla="*/ 1293586 h 1574195"/>
              <a:gd name="connsiteX13" fmla="*/ 411237 w 5167085"/>
              <a:gd name="connsiteY13" fmla="*/ 742043 h 1574195"/>
              <a:gd name="connsiteX0" fmla="*/ 411237 w 5167085"/>
              <a:gd name="connsiteY0" fmla="*/ 729343 h 1561495"/>
              <a:gd name="connsiteX1" fmla="*/ 2748037 w 5167085"/>
              <a:gd name="connsiteY1" fmla="*/ 714829 h 1561495"/>
              <a:gd name="connsiteX2" fmla="*/ 3673323 w 5167085"/>
              <a:gd name="connsiteY2" fmla="*/ 965200 h 1561495"/>
              <a:gd name="connsiteX3" fmla="*/ 4740123 w 5167085"/>
              <a:gd name="connsiteY3" fmla="*/ 660400 h 1561495"/>
              <a:gd name="connsiteX4" fmla="*/ 3978123 w 5167085"/>
              <a:gd name="connsiteY4" fmla="*/ 355600 h 1561495"/>
              <a:gd name="connsiteX5" fmla="*/ 3444723 w 5167085"/>
              <a:gd name="connsiteY5" fmla="*/ 50800 h 1561495"/>
              <a:gd name="connsiteX6" fmla="*/ 3978123 w 5167085"/>
              <a:gd name="connsiteY6" fmla="*/ 50800 h 1561495"/>
              <a:gd name="connsiteX7" fmla="*/ 4816323 w 5167085"/>
              <a:gd name="connsiteY7" fmla="*/ 203200 h 1561495"/>
              <a:gd name="connsiteX8" fmla="*/ 5044923 w 5167085"/>
              <a:gd name="connsiteY8" fmla="*/ 889000 h 1561495"/>
              <a:gd name="connsiteX9" fmla="*/ 4083352 w 5167085"/>
              <a:gd name="connsiteY9" fmla="*/ 1469571 h 1561495"/>
              <a:gd name="connsiteX10" fmla="*/ 3270552 w 5167085"/>
              <a:gd name="connsiteY10" fmla="*/ 1440543 h 1561495"/>
              <a:gd name="connsiteX11" fmla="*/ 2689980 w 5167085"/>
              <a:gd name="connsiteY11" fmla="*/ 1208314 h 1561495"/>
              <a:gd name="connsiteX12" fmla="*/ 382209 w 5167085"/>
              <a:gd name="connsiteY12" fmla="*/ 1280886 h 1561495"/>
              <a:gd name="connsiteX13" fmla="*/ 411237 w 5167085"/>
              <a:gd name="connsiteY13" fmla="*/ 729343 h 1561495"/>
              <a:gd name="connsiteX0" fmla="*/ 411237 w 5167085"/>
              <a:gd name="connsiteY0" fmla="*/ 729343 h 1561495"/>
              <a:gd name="connsiteX1" fmla="*/ 2748037 w 5167085"/>
              <a:gd name="connsiteY1" fmla="*/ 714829 h 1561495"/>
              <a:gd name="connsiteX2" fmla="*/ 3673323 w 5167085"/>
              <a:gd name="connsiteY2" fmla="*/ 965200 h 1561495"/>
              <a:gd name="connsiteX3" fmla="*/ 4740123 w 5167085"/>
              <a:gd name="connsiteY3" fmla="*/ 660400 h 1561495"/>
              <a:gd name="connsiteX4" fmla="*/ 3978123 w 5167085"/>
              <a:gd name="connsiteY4" fmla="*/ 355600 h 1561495"/>
              <a:gd name="connsiteX5" fmla="*/ 3444723 w 5167085"/>
              <a:gd name="connsiteY5" fmla="*/ 50800 h 1561495"/>
              <a:gd name="connsiteX6" fmla="*/ 3978123 w 5167085"/>
              <a:gd name="connsiteY6" fmla="*/ 50800 h 1561495"/>
              <a:gd name="connsiteX7" fmla="*/ 4816323 w 5167085"/>
              <a:gd name="connsiteY7" fmla="*/ 203200 h 1561495"/>
              <a:gd name="connsiteX8" fmla="*/ 5044923 w 5167085"/>
              <a:gd name="connsiteY8" fmla="*/ 889000 h 1561495"/>
              <a:gd name="connsiteX9" fmla="*/ 4083352 w 5167085"/>
              <a:gd name="connsiteY9" fmla="*/ 1469571 h 1561495"/>
              <a:gd name="connsiteX10" fmla="*/ 3270552 w 5167085"/>
              <a:gd name="connsiteY10" fmla="*/ 1440543 h 1561495"/>
              <a:gd name="connsiteX11" fmla="*/ 2689980 w 5167085"/>
              <a:gd name="connsiteY11" fmla="*/ 1208314 h 1561495"/>
              <a:gd name="connsiteX12" fmla="*/ 382209 w 5167085"/>
              <a:gd name="connsiteY12" fmla="*/ 1280886 h 1561495"/>
              <a:gd name="connsiteX13" fmla="*/ 411237 w 5167085"/>
              <a:gd name="connsiteY13" fmla="*/ 729343 h 1561495"/>
              <a:gd name="connsiteX0" fmla="*/ 411237 w 5167085"/>
              <a:gd name="connsiteY0" fmla="*/ 729343 h 1561495"/>
              <a:gd name="connsiteX1" fmla="*/ 2748037 w 5167085"/>
              <a:gd name="connsiteY1" fmla="*/ 714829 h 1561495"/>
              <a:gd name="connsiteX2" fmla="*/ 3901923 w 5167085"/>
              <a:gd name="connsiteY2" fmla="*/ 1041400 h 1561495"/>
              <a:gd name="connsiteX3" fmla="*/ 4740123 w 5167085"/>
              <a:gd name="connsiteY3" fmla="*/ 660400 h 1561495"/>
              <a:gd name="connsiteX4" fmla="*/ 3978123 w 5167085"/>
              <a:gd name="connsiteY4" fmla="*/ 355600 h 1561495"/>
              <a:gd name="connsiteX5" fmla="*/ 3444723 w 5167085"/>
              <a:gd name="connsiteY5" fmla="*/ 50800 h 1561495"/>
              <a:gd name="connsiteX6" fmla="*/ 3978123 w 5167085"/>
              <a:gd name="connsiteY6" fmla="*/ 50800 h 1561495"/>
              <a:gd name="connsiteX7" fmla="*/ 4816323 w 5167085"/>
              <a:gd name="connsiteY7" fmla="*/ 203200 h 1561495"/>
              <a:gd name="connsiteX8" fmla="*/ 5044923 w 5167085"/>
              <a:gd name="connsiteY8" fmla="*/ 889000 h 1561495"/>
              <a:gd name="connsiteX9" fmla="*/ 4083352 w 5167085"/>
              <a:gd name="connsiteY9" fmla="*/ 1469571 h 1561495"/>
              <a:gd name="connsiteX10" fmla="*/ 3270552 w 5167085"/>
              <a:gd name="connsiteY10" fmla="*/ 1440543 h 1561495"/>
              <a:gd name="connsiteX11" fmla="*/ 2689980 w 5167085"/>
              <a:gd name="connsiteY11" fmla="*/ 1208314 h 1561495"/>
              <a:gd name="connsiteX12" fmla="*/ 382209 w 5167085"/>
              <a:gd name="connsiteY12" fmla="*/ 1280886 h 1561495"/>
              <a:gd name="connsiteX13" fmla="*/ 411237 w 5167085"/>
              <a:gd name="connsiteY13" fmla="*/ 729343 h 1561495"/>
              <a:gd name="connsiteX0" fmla="*/ 411237 w 5167085"/>
              <a:gd name="connsiteY0" fmla="*/ 780143 h 1612295"/>
              <a:gd name="connsiteX1" fmla="*/ 2748037 w 5167085"/>
              <a:gd name="connsiteY1" fmla="*/ 765629 h 1612295"/>
              <a:gd name="connsiteX2" fmla="*/ 3901923 w 5167085"/>
              <a:gd name="connsiteY2" fmla="*/ 1092200 h 1612295"/>
              <a:gd name="connsiteX3" fmla="*/ 4740123 w 5167085"/>
              <a:gd name="connsiteY3" fmla="*/ 711200 h 1612295"/>
              <a:gd name="connsiteX4" fmla="*/ 3978123 w 5167085"/>
              <a:gd name="connsiteY4" fmla="*/ 406400 h 1612295"/>
              <a:gd name="connsiteX5" fmla="*/ 3444723 w 5167085"/>
              <a:gd name="connsiteY5" fmla="*/ 101600 h 1612295"/>
              <a:gd name="connsiteX6" fmla="*/ 4130523 w 5167085"/>
              <a:gd name="connsiteY6" fmla="*/ 25400 h 1612295"/>
              <a:gd name="connsiteX7" fmla="*/ 4816323 w 5167085"/>
              <a:gd name="connsiteY7" fmla="*/ 254000 h 1612295"/>
              <a:gd name="connsiteX8" fmla="*/ 5044923 w 5167085"/>
              <a:gd name="connsiteY8" fmla="*/ 939800 h 1612295"/>
              <a:gd name="connsiteX9" fmla="*/ 4083352 w 5167085"/>
              <a:gd name="connsiteY9" fmla="*/ 1520371 h 1612295"/>
              <a:gd name="connsiteX10" fmla="*/ 3270552 w 5167085"/>
              <a:gd name="connsiteY10" fmla="*/ 1491343 h 1612295"/>
              <a:gd name="connsiteX11" fmla="*/ 2689980 w 5167085"/>
              <a:gd name="connsiteY11" fmla="*/ 1259114 h 1612295"/>
              <a:gd name="connsiteX12" fmla="*/ 382209 w 5167085"/>
              <a:gd name="connsiteY12" fmla="*/ 1331686 h 1612295"/>
              <a:gd name="connsiteX13" fmla="*/ 411237 w 5167085"/>
              <a:gd name="connsiteY13" fmla="*/ 780143 h 1612295"/>
              <a:gd name="connsiteX0" fmla="*/ 411237 w 5167085"/>
              <a:gd name="connsiteY0" fmla="*/ 767443 h 1599595"/>
              <a:gd name="connsiteX1" fmla="*/ 2748037 w 5167085"/>
              <a:gd name="connsiteY1" fmla="*/ 752929 h 1599595"/>
              <a:gd name="connsiteX2" fmla="*/ 3901923 w 5167085"/>
              <a:gd name="connsiteY2" fmla="*/ 1079500 h 1599595"/>
              <a:gd name="connsiteX3" fmla="*/ 4740123 w 5167085"/>
              <a:gd name="connsiteY3" fmla="*/ 698500 h 1599595"/>
              <a:gd name="connsiteX4" fmla="*/ 3978123 w 5167085"/>
              <a:gd name="connsiteY4" fmla="*/ 393700 h 1599595"/>
              <a:gd name="connsiteX5" fmla="*/ 3597123 w 5167085"/>
              <a:gd name="connsiteY5" fmla="*/ 165100 h 1599595"/>
              <a:gd name="connsiteX6" fmla="*/ 4130523 w 5167085"/>
              <a:gd name="connsiteY6" fmla="*/ 12700 h 1599595"/>
              <a:gd name="connsiteX7" fmla="*/ 4816323 w 5167085"/>
              <a:gd name="connsiteY7" fmla="*/ 241300 h 1599595"/>
              <a:gd name="connsiteX8" fmla="*/ 5044923 w 5167085"/>
              <a:gd name="connsiteY8" fmla="*/ 927100 h 1599595"/>
              <a:gd name="connsiteX9" fmla="*/ 4083352 w 5167085"/>
              <a:gd name="connsiteY9" fmla="*/ 1507671 h 1599595"/>
              <a:gd name="connsiteX10" fmla="*/ 3270552 w 5167085"/>
              <a:gd name="connsiteY10" fmla="*/ 1478643 h 1599595"/>
              <a:gd name="connsiteX11" fmla="*/ 2689980 w 5167085"/>
              <a:gd name="connsiteY11" fmla="*/ 1246414 h 1599595"/>
              <a:gd name="connsiteX12" fmla="*/ 382209 w 5167085"/>
              <a:gd name="connsiteY12" fmla="*/ 1318986 h 1599595"/>
              <a:gd name="connsiteX13" fmla="*/ 411237 w 5167085"/>
              <a:gd name="connsiteY13" fmla="*/ 767443 h 1599595"/>
              <a:gd name="connsiteX0" fmla="*/ 411237 w 5167085"/>
              <a:gd name="connsiteY0" fmla="*/ 767443 h 1599595"/>
              <a:gd name="connsiteX1" fmla="*/ 2748037 w 5167085"/>
              <a:gd name="connsiteY1" fmla="*/ 752929 h 1599595"/>
              <a:gd name="connsiteX2" fmla="*/ 3901923 w 5167085"/>
              <a:gd name="connsiteY2" fmla="*/ 1079500 h 1599595"/>
              <a:gd name="connsiteX3" fmla="*/ 4587723 w 5167085"/>
              <a:gd name="connsiteY3" fmla="*/ 698500 h 1599595"/>
              <a:gd name="connsiteX4" fmla="*/ 3978123 w 5167085"/>
              <a:gd name="connsiteY4" fmla="*/ 393700 h 1599595"/>
              <a:gd name="connsiteX5" fmla="*/ 3597123 w 5167085"/>
              <a:gd name="connsiteY5" fmla="*/ 165100 h 1599595"/>
              <a:gd name="connsiteX6" fmla="*/ 4130523 w 5167085"/>
              <a:gd name="connsiteY6" fmla="*/ 12700 h 1599595"/>
              <a:gd name="connsiteX7" fmla="*/ 4816323 w 5167085"/>
              <a:gd name="connsiteY7" fmla="*/ 241300 h 1599595"/>
              <a:gd name="connsiteX8" fmla="*/ 5044923 w 5167085"/>
              <a:gd name="connsiteY8" fmla="*/ 927100 h 1599595"/>
              <a:gd name="connsiteX9" fmla="*/ 4083352 w 5167085"/>
              <a:gd name="connsiteY9" fmla="*/ 1507671 h 1599595"/>
              <a:gd name="connsiteX10" fmla="*/ 3270552 w 5167085"/>
              <a:gd name="connsiteY10" fmla="*/ 1478643 h 1599595"/>
              <a:gd name="connsiteX11" fmla="*/ 2689980 w 5167085"/>
              <a:gd name="connsiteY11" fmla="*/ 1246414 h 1599595"/>
              <a:gd name="connsiteX12" fmla="*/ 382209 w 5167085"/>
              <a:gd name="connsiteY12" fmla="*/ 1318986 h 1599595"/>
              <a:gd name="connsiteX13" fmla="*/ 411237 w 5167085"/>
              <a:gd name="connsiteY13" fmla="*/ 767443 h 1599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167085" h="1599595">
                <a:moveTo>
                  <a:pt x="411237" y="767443"/>
                </a:moveTo>
                <a:cubicBezTo>
                  <a:pt x="805542" y="673100"/>
                  <a:pt x="2166256" y="700919"/>
                  <a:pt x="2748037" y="752929"/>
                </a:cubicBezTo>
                <a:cubicBezTo>
                  <a:pt x="3329818" y="804939"/>
                  <a:pt x="3595309" y="1088571"/>
                  <a:pt x="3901923" y="1079500"/>
                </a:cubicBezTo>
                <a:cubicBezTo>
                  <a:pt x="4208537" y="1070429"/>
                  <a:pt x="4575023" y="812800"/>
                  <a:pt x="4587723" y="698500"/>
                </a:cubicBezTo>
                <a:cubicBezTo>
                  <a:pt x="4600423" y="584200"/>
                  <a:pt x="4213980" y="424543"/>
                  <a:pt x="3978123" y="393700"/>
                </a:cubicBezTo>
                <a:cubicBezTo>
                  <a:pt x="3713237" y="351971"/>
                  <a:pt x="3571723" y="228600"/>
                  <a:pt x="3597123" y="165100"/>
                </a:cubicBezTo>
                <a:cubicBezTo>
                  <a:pt x="3622523" y="101600"/>
                  <a:pt x="3927323" y="0"/>
                  <a:pt x="4130523" y="12700"/>
                </a:cubicBezTo>
                <a:cubicBezTo>
                  <a:pt x="4333723" y="25400"/>
                  <a:pt x="4663923" y="88900"/>
                  <a:pt x="4816323" y="241300"/>
                </a:cubicBezTo>
                <a:cubicBezTo>
                  <a:pt x="4968723" y="393700"/>
                  <a:pt x="5167085" y="716038"/>
                  <a:pt x="5044923" y="927100"/>
                </a:cubicBezTo>
                <a:cubicBezTo>
                  <a:pt x="4922761" y="1138162"/>
                  <a:pt x="4379081" y="1415747"/>
                  <a:pt x="4083352" y="1507671"/>
                </a:cubicBezTo>
                <a:cubicBezTo>
                  <a:pt x="3787624" y="1599595"/>
                  <a:pt x="3502781" y="1522186"/>
                  <a:pt x="3270552" y="1478643"/>
                </a:cubicBezTo>
                <a:cubicBezTo>
                  <a:pt x="3038323" y="1435100"/>
                  <a:pt x="3171371" y="1273024"/>
                  <a:pt x="2689980" y="1246414"/>
                </a:cubicBezTo>
                <a:cubicBezTo>
                  <a:pt x="2208590" y="1219805"/>
                  <a:pt x="764418" y="1398814"/>
                  <a:pt x="382209" y="1318986"/>
                </a:cubicBezTo>
                <a:cubicBezTo>
                  <a:pt x="0" y="1239158"/>
                  <a:pt x="16932" y="861786"/>
                  <a:pt x="411237" y="767443"/>
                </a:cubicBezTo>
                <a:close/>
              </a:path>
            </a:pathLst>
          </a:cu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990600" y="838200"/>
            <a:ext cx="1905000" cy="5410200"/>
            <a:chOff x="990600" y="838200"/>
            <a:chExt cx="1905000" cy="5410200"/>
          </a:xfrm>
        </p:grpSpPr>
        <p:sp>
          <p:nvSpPr>
            <p:cNvPr id="4" name="Rounded Rectangle 3"/>
            <p:cNvSpPr/>
            <p:nvPr/>
          </p:nvSpPr>
          <p:spPr>
            <a:xfrm>
              <a:off x="990600" y="838200"/>
              <a:ext cx="914400" cy="1295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990600" y="2209800"/>
              <a:ext cx="914400" cy="1295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90600" y="3581400"/>
              <a:ext cx="914400" cy="1295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990600" y="4953000"/>
              <a:ext cx="914400" cy="1295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981200" y="1143000"/>
              <a:ext cx="762000" cy="1524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1981200" y="2743200"/>
              <a:ext cx="762000" cy="1524000"/>
            </a:xfrm>
            <a:custGeom>
              <a:avLst/>
              <a:gdLst>
                <a:gd name="connsiteX0" fmla="*/ 0 w 762000"/>
                <a:gd name="connsiteY0" fmla="*/ 127003 h 1524000"/>
                <a:gd name="connsiteX1" fmla="*/ 37198 w 762000"/>
                <a:gd name="connsiteY1" fmla="*/ 37198 h 1524000"/>
                <a:gd name="connsiteX2" fmla="*/ 127003 w 762000"/>
                <a:gd name="connsiteY2" fmla="*/ 0 h 1524000"/>
                <a:gd name="connsiteX3" fmla="*/ 634997 w 762000"/>
                <a:gd name="connsiteY3" fmla="*/ 0 h 1524000"/>
                <a:gd name="connsiteX4" fmla="*/ 724802 w 762000"/>
                <a:gd name="connsiteY4" fmla="*/ 37198 h 1524000"/>
                <a:gd name="connsiteX5" fmla="*/ 762000 w 762000"/>
                <a:gd name="connsiteY5" fmla="*/ 127003 h 1524000"/>
                <a:gd name="connsiteX6" fmla="*/ 762000 w 762000"/>
                <a:gd name="connsiteY6" fmla="*/ 1396997 h 1524000"/>
                <a:gd name="connsiteX7" fmla="*/ 724802 w 762000"/>
                <a:gd name="connsiteY7" fmla="*/ 1486802 h 1524000"/>
                <a:gd name="connsiteX8" fmla="*/ 634997 w 762000"/>
                <a:gd name="connsiteY8" fmla="*/ 1524000 h 1524000"/>
                <a:gd name="connsiteX9" fmla="*/ 127003 w 762000"/>
                <a:gd name="connsiteY9" fmla="*/ 1524000 h 1524000"/>
                <a:gd name="connsiteX10" fmla="*/ 37198 w 762000"/>
                <a:gd name="connsiteY10" fmla="*/ 1486802 h 1524000"/>
                <a:gd name="connsiteX11" fmla="*/ 0 w 762000"/>
                <a:gd name="connsiteY11" fmla="*/ 1396997 h 1524000"/>
                <a:gd name="connsiteX12" fmla="*/ 0 w 762000"/>
                <a:gd name="connsiteY12" fmla="*/ 127003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2000" h="1524000">
                  <a:moveTo>
                    <a:pt x="0" y="127003"/>
                  </a:moveTo>
                  <a:cubicBezTo>
                    <a:pt x="0" y="93320"/>
                    <a:pt x="13381" y="61016"/>
                    <a:pt x="37198" y="37198"/>
                  </a:cubicBezTo>
                  <a:cubicBezTo>
                    <a:pt x="61016" y="13380"/>
                    <a:pt x="93319" y="0"/>
                    <a:pt x="127003" y="0"/>
                  </a:cubicBezTo>
                  <a:lnTo>
                    <a:pt x="634997" y="0"/>
                  </a:lnTo>
                  <a:cubicBezTo>
                    <a:pt x="668680" y="0"/>
                    <a:pt x="700984" y="13381"/>
                    <a:pt x="724802" y="37198"/>
                  </a:cubicBezTo>
                  <a:cubicBezTo>
                    <a:pt x="748620" y="61016"/>
                    <a:pt x="762000" y="93319"/>
                    <a:pt x="762000" y="127003"/>
                  </a:cubicBezTo>
                  <a:lnTo>
                    <a:pt x="762000" y="1396997"/>
                  </a:lnTo>
                  <a:cubicBezTo>
                    <a:pt x="762000" y="1430680"/>
                    <a:pt x="748619" y="1462984"/>
                    <a:pt x="724802" y="1486802"/>
                  </a:cubicBezTo>
                  <a:cubicBezTo>
                    <a:pt x="700984" y="1510620"/>
                    <a:pt x="668681" y="1524000"/>
                    <a:pt x="634997" y="1524000"/>
                  </a:cubicBezTo>
                  <a:lnTo>
                    <a:pt x="127003" y="1524000"/>
                  </a:lnTo>
                  <a:cubicBezTo>
                    <a:pt x="93320" y="1524000"/>
                    <a:pt x="61016" y="1510619"/>
                    <a:pt x="37198" y="1486802"/>
                  </a:cubicBezTo>
                  <a:cubicBezTo>
                    <a:pt x="13380" y="1462984"/>
                    <a:pt x="0" y="1430681"/>
                    <a:pt x="0" y="1396997"/>
                  </a:cubicBezTo>
                  <a:lnTo>
                    <a:pt x="0" y="127003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981200" y="4343400"/>
              <a:ext cx="762000" cy="15240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438400" y="36576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209800" y="14478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219200" y="54864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066800" y="37338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066800" y="24384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524000" y="9906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2362200" y="4800600"/>
              <a:ext cx="228600" cy="4572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2590800" y="3200400"/>
              <a:ext cx="304800" cy="533400"/>
            </a:xfrm>
            <a:custGeom>
              <a:avLst/>
              <a:gdLst>
                <a:gd name="connsiteX0" fmla="*/ 0 w 685800"/>
                <a:gd name="connsiteY0" fmla="*/ 228600 h 457200"/>
                <a:gd name="connsiteX1" fmla="*/ 152694 w 685800"/>
                <a:gd name="connsiteY1" fmla="*/ 38394 h 457200"/>
                <a:gd name="connsiteX2" fmla="*/ 342901 w 685800"/>
                <a:gd name="connsiteY2" fmla="*/ 1 h 457200"/>
                <a:gd name="connsiteX3" fmla="*/ 533108 w 685800"/>
                <a:gd name="connsiteY3" fmla="*/ 38394 h 457200"/>
                <a:gd name="connsiteX4" fmla="*/ 685801 w 685800"/>
                <a:gd name="connsiteY4" fmla="*/ 228601 h 457200"/>
                <a:gd name="connsiteX5" fmla="*/ 533108 w 685800"/>
                <a:gd name="connsiteY5" fmla="*/ 418808 h 457200"/>
                <a:gd name="connsiteX6" fmla="*/ 342901 w 685800"/>
                <a:gd name="connsiteY6" fmla="*/ 457201 h 457200"/>
                <a:gd name="connsiteX7" fmla="*/ 152694 w 685800"/>
                <a:gd name="connsiteY7" fmla="*/ 418808 h 457200"/>
                <a:gd name="connsiteX8" fmla="*/ 1 w 685800"/>
                <a:gd name="connsiteY8" fmla="*/ 228601 h 457200"/>
                <a:gd name="connsiteX9" fmla="*/ 0 w 685800"/>
                <a:gd name="connsiteY9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5800" h="457200">
                  <a:moveTo>
                    <a:pt x="0" y="228600"/>
                  </a:moveTo>
                  <a:cubicBezTo>
                    <a:pt x="0" y="152167"/>
                    <a:pt x="57299" y="80791"/>
                    <a:pt x="152694" y="38394"/>
                  </a:cubicBezTo>
                  <a:cubicBezTo>
                    <a:pt x="209021" y="13360"/>
                    <a:pt x="275204" y="1"/>
                    <a:pt x="342901" y="1"/>
                  </a:cubicBezTo>
                  <a:cubicBezTo>
                    <a:pt x="410598" y="1"/>
                    <a:pt x="476780" y="13360"/>
                    <a:pt x="533108" y="38394"/>
                  </a:cubicBezTo>
                  <a:cubicBezTo>
                    <a:pt x="628502" y="80792"/>
                    <a:pt x="685801" y="152168"/>
                    <a:pt x="685801" y="228601"/>
                  </a:cubicBezTo>
                  <a:cubicBezTo>
                    <a:pt x="685801" y="305034"/>
                    <a:pt x="628502" y="376410"/>
                    <a:pt x="533108" y="418808"/>
                  </a:cubicBezTo>
                  <a:cubicBezTo>
                    <a:pt x="476781" y="443842"/>
                    <a:pt x="410598" y="457201"/>
                    <a:pt x="342901" y="457201"/>
                  </a:cubicBezTo>
                  <a:cubicBezTo>
                    <a:pt x="275204" y="457201"/>
                    <a:pt x="209022" y="443842"/>
                    <a:pt x="152694" y="418808"/>
                  </a:cubicBezTo>
                  <a:cubicBezTo>
                    <a:pt x="57300" y="376410"/>
                    <a:pt x="1" y="305034"/>
                    <a:pt x="1" y="228601"/>
                  </a:cubicBezTo>
                  <a:lnTo>
                    <a:pt x="0" y="228600"/>
                  </a:lnTo>
                  <a:close/>
                </a:path>
              </a:pathLst>
            </a:cu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Freeform 18"/>
          <p:cNvSpPr/>
          <p:nvPr/>
        </p:nvSpPr>
        <p:spPr>
          <a:xfrm rot="5400000">
            <a:off x="1828800" y="3733800"/>
            <a:ext cx="304800" cy="533400"/>
          </a:xfrm>
          <a:custGeom>
            <a:avLst/>
            <a:gdLst>
              <a:gd name="connsiteX0" fmla="*/ 0 w 685800"/>
              <a:gd name="connsiteY0" fmla="*/ 228600 h 457200"/>
              <a:gd name="connsiteX1" fmla="*/ 152694 w 685800"/>
              <a:gd name="connsiteY1" fmla="*/ 38394 h 457200"/>
              <a:gd name="connsiteX2" fmla="*/ 342901 w 685800"/>
              <a:gd name="connsiteY2" fmla="*/ 1 h 457200"/>
              <a:gd name="connsiteX3" fmla="*/ 533108 w 685800"/>
              <a:gd name="connsiteY3" fmla="*/ 38394 h 457200"/>
              <a:gd name="connsiteX4" fmla="*/ 685801 w 685800"/>
              <a:gd name="connsiteY4" fmla="*/ 228601 h 457200"/>
              <a:gd name="connsiteX5" fmla="*/ 533108 w 685800"/>
              <a:gd name="connsiteY5" fmla="*/ 418808 h 457200"/>
              <a:gd name="connsiteX6" fmla="*/ 342901 w 685800"/>
              <a:gd name="connsiteY6" fmla="*/ 457201 h 457200"/>
              <a:gd name="connsiteX7" fmla="*/ 152694 w 685800"/>
              <a:gd name="connsiteY7" fmla="*/ 418808 h 457200"/>
              <a:gd name="connsiteX8" fmla="*/ 1 w 685800"/>
              <a:gd name="connsiteY8" fmla="*/ 228601 h 457200"/>
              <a:gd name="connsiteX9" fmla="*/ 0 w 685800"/>
              <a:gd name="connsiteY9" fmla="*/ 2286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" h="457200">
                <a:moveTo>
                  <a:pt x="0" y="228600"/>
                </a:moveTo>
                <a:cubicBezTo>
                  <a:pt x="0" y="152167"/>
                  <a:pt x="57299" y="80791"/>
                  <a:pt x="152694" y="38394"/>
                </a:cubicBezTo>
                <a:cubicBezTo>
                  <a:pt x="209021" y="13360"/>
                  <a:pt x="275204" y="1"/>
                  <a:pt x="342901" y="1"/>
                </a:cubicBezTo>
                <a:cubicBezTo>
                  <a:pt x="410598" y="1"/>
                  <a:pt x="476780" y="13360"/>
                  <a:pt x="533108" y="38394"/>
                </a:cubicBezTo>
                <a:cubicBezTo>
                  <a:pt x="628502" y="80792"/>
                  <a:pt x="685801" y="152168"/>
                  <a:pt x="685801" y="228601"/>
                </a:cubicBezTo>
                <a:cubicBezTo>
                  <a:pt x="685801" y="305034"/>
                  <a:pt x="628502" y="376410"/>
                  <a:pt x="533108" y="418808"/>
                </a:cubicBezTo>
                <a:cubicBezTo>
                  <a:pt x="476781" y="443842"/>
                  <a:pt x="410598" y="457201"/>
                  <a:pt x="342901" y="457201"/>
                </a:cubicBezTo>
                <a:cubicBezTo>
                  <a:pt x="275204" y="457201"/>
                  <a:pt x="209022" y="443842"/>
                  <a:pt x="152694" y="418808"/>
                </a:cubicBezTo>
                <a:cubicBezTo>
                  <a:pt x="57300" y="376410"/>
                  <a:pt x="1" y="305034"/>
                  <a:pt x="1" y="228601"/>
                </a:cubicBezTo>
                <a:lnTo>
                  <a:pt x="0" y="228600"/>
                </a:lnTo>
                <a:close/>
              </a:path>
            </a:pathLst>
          </a:custGeom>
          <a:ln>
            <a:noFill/>
            <a:prstDash val="dashDot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 rot="5400000">
            <a:off x="1790700" y="2857500"/>
            <a:ext cx="304800" cy="533400"/>
          </a:xfrm>
          <a:custGeom>
            <a:avLst/>
            <a:gdLst>
              <a:gd name="connsiteX0" fmla="*/ 0 w 685800"/>
              <a:gd name="connsiteY0" fmla="*/ 228600 h 457200"/>
              <a:gd name="connsiteX1" fmla="*/ 152694 w 685800"/>
              <a:gd name="connsiteY1" fmla="*/ 38394 h 457200"/>
              <a:gd name="connsiteX2" fmla="*/ 342901 w 685800"/>
              <a:gd name="connsiteY2" fmla="*/ 1 h 457200"/>
              <a:gd name="connsiteX3" fmla="*/ 533108 w 685800"/>
              <a:gd name="connsiteY3" fmla="*/ 38394 h 457200"/>
              <a:gd name="connsiteX4" fmla="*/ 685801 w 685800"/>
              <a:gd name="connsiteY4" fmla="*/ 228601 h 457200"/>
              <a:gd name="connsiteX5" fmla="*/ 533108 w 685800"/>
              <a:gd name="connsiteY5" fmla="*/ 418808 h 457200"/>
              <a:gd name="connsiteX6" fmla="*/ 342901 w 685800"/>
              <a:gd name="connsiteY6" fmla="*/ 457201 h 457200"/>
              <a:gd name="connsiteX7" fmla="*/ 152694 w 685800"/>
              <a:gd name="connsiteY7" fmla="*/ 418808 h 457200"/>
              <a:gd name="connsiteX8" fmla="*/ 1 w 685800"/>
              <a:gd name="connsiteY8" fmla="*/ 228601 h 457200"/>
              <a:gd name="connsiteX9" fmla="*/ 0 w 685800"/>
              <a:gd name="connsiteY9" fmla="*/ 2286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" h="457200">
                <a:moveTo>
                  <a:pt x="0" y="228600"/>
                </a:moveTo>
                <a:cubicBezTo>
                  <a:pt x="0" y="152167"/>
                  <a:pt x="57299" y="80791"/>
                  <a:pt x="152694" y="38394"/>
                </a:cubicBezTo>
                <a:cubicBezTo>
                  <a:pt x="209021" y="13360"/>
                  <a:pt x="275204" y="1"/>
                  <a:pt x="342901" y="1"/>
                </a:cubicBezTo>
                <a:cubicBezTo>
                  <a:pt x="410598" y="1"/>
                  <a:pt x="476780" y="13360"/>
                  <a:pt x="533108" y="38394"/>
                </a:cubicBezTo>
                <a:cubicBezTo>
                  <a:pt x="628502" y="80792"/>
                  <a:pt x="685801" y="152168"/>
                  <a:pt x="685801" y="228601"/>
                </a:cubicBezTo>
                <a:cubicBezTo>
                  <a:pt x="685801" y="305034"/>
                  <a:pt x="628502" y="376410"/>
                  <a:pt x="533108" y="418808"/>
                </a:cubicBezTo>
                <a:cubicBezTo>
                  <a:pt x="476781" y="443842"/>
                  <a:pt x="410598" y="457201"/>
                  <a:pt x="342901" y="457201"/>
                </a:cubicBezTo>
                <a:cubicBezTo>
                  <a:pt x="275204" y="457201"/>
                  <a:pt x="209022" y="443842"/>
                  <a:pt x="152694" y="418808"/>
                </a:cubicBezTo>
                <a:cubicBezTo>
                  <a:pt x="57300" y="376410"/>
                  <a:pt x="1" y="305034"/>
                  <a:pt x="1" y="228601"/>
                </a:cubicBezTo>
                <a:lnTo>
                  <a:pt x="0" y="228600"/>
                </a:lnTo>
                <a:close/>
              </a:path>
            </a:pathLst>
          </a:custGeom>
          <a:ln>
            <a:noFill/>
            <a:prstDash val="dashDot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400800" y="35814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181600" y="3352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343400" y="3352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638800" y="35814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858000" y="3352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505200" y="3352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248400" y="28956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943600" y="2971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867400" y="32004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248400" y="32004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553200" y="30480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629400" y="26670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010400" y="2971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200400" y="35052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048000" y="32766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886200" y="32766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724400" y="32766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295400" y="22860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447800" y="2590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219200" y="30480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524000" y="28956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1524000" y="32766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1524000" y="36576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1905000" y="39624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828800" y="30480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1447800" y="39624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1219200" y="44196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524000" y="42672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524000" y="46482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133600" y="3733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133600" y="3352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209800" y="2971800"/>
            <a:ext cx="2286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</Words>
  <Application>Microsoft Macintosh PowerPoint</Application>
  <PresentationFormat>On-screen Show (4:3)</PresentationFormat>
  <Paragraphs>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 Colin Day</dc:creator>
  <cp:lastModifiedBy>Abigail B Snyder Snyder</cp:lastModifiedBy>
  <cp:revision>6</cp:revision>
  <dcterms:created xsi:type="dcterms:W3CDTF">2015-08-09T20:44:34Z</dcterms:created>
  <dcterms:modified xsi:type="dcterms:W3CDTF">2015-08-11T13:47:14Z</dcterms:modified>
</cp:coreProperties>
</file>