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Jane Hun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8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4-01T20:04:29.284">
    <p:pos x="0" y="112"/>
    <p:text>Check on soil tests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f665d9fe4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f665d9fe4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f665d9fe4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f665d9fe4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picture of the soybean plot.  Each row represents a different type of treatment used.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4b6ff676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4b6ff676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students investigate? Lindsay has a lesson!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4bf5e0440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4bf5e044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 find growing degree days for corn - investigate the days to maturity to determine which V or R stage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4bf5e0440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4bf5e0440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Fungicide is defined as a chemical the destroys fungus.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f665d9fe4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f665d9fe4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sample report of the data that was received.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f665d9fe4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f665d9fe4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b823f39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b823f39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Case Study: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/>
              <a:t>Sunrise Plots</a:t>
            </a:r>
            <a:endParaRPr sz="360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600" y="1032213"/>
            <a:ext cx="2309299" cy="30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18168" l="0" r="35716" t="9330"/>
          <a:stretch/>
        </p:blipFill>
        <p:spPr>
          <a:xfrm rot="5400000">
            <a:off x="3350988" y="194350"/>
            <a:ext cx="4853825" cy="45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832825" y="1034200"/>
            <a:ext cx="2361300" cy="12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Soybean plot layout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Sunrise Cooperative South Charleston, OH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8206275" y="2717325"/>
            <a:ext cx="398700" cy="19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693325"/>
            <a:ext cx="8476500" cy="3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April and May, 2019 experienced record rainfall. What is average?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 days of rain reported.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soybeans were planted around May 21. 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is a late planting date as a result of the amount of rainfall that Ohio experienced this year. What is a risk to the plants of too much rain after planting?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would you describe what happened in the second half of the growing season? (July, August, and September)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0" y="178900"/>
            <a:ext cx="9144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environmental factors affected growth this year? 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794625"/>
            <a:ext cx="8462700" cy="27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June 11,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test plots were not ready for soil or tissue sampling due to the late planting date.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July 22,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the first tissue and soil samples were taken. 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July 26</a:t>
            </a:r>
            <a:r>
              <a:rPr lang="en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dry fertilizer was applied to the entire corn plot. 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August 1</a:t>
            </a:r>
            <a:r>
              <a:rPr lang="en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second set of tissue and soil sampling was complete. The soil was extremely dry and broke a soil probe!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0" y="0"/>
            <a:ext cx="91440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Timeline</a:t>
            </a:r>
            <a:endParaRPr b="1"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Compared to a normal timeline, make predictions about what the effect of this timing might be.</a:t>
            </a: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665450" y="1086800"/>
            <a:ext cx="5377800" cy="34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test plots, the following were controlled variables: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 of seed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Herbicides applied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 of soil</a:t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variables that changed were: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type and amount of fungicide used during treatments two times during the growing season.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0" y="178900"/>
            <a:ext cx="9144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Variables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3319" y="1086800"/>
            <a:ext cx="2213206" cy="338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-505" l="0" r="0" t="1338"/>
          <a:stretch/>
        </p:blipFill>
        <p:spPr>
          <a:xfrm>
            <a:off x="842963" y="353888"/>
            <a:ext cx="7458075" cy="443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559600"/>
            <a:ext cx="8462700" cy="40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You and your team are in charge of analyzing and reporting out on the case study from the Sunrise Cooperative test plot in South Charleston. Think about the different </a:t>
            </a:r>
            <a:r>
              <a:rPr lang="en">
                <a:solidFill>
                  <a:schemeClr val="dk1"/>
                </a:solidFill>
              </a:rPr>
              <a:t>components</a:t>
            </a:r>
            <a:r>
              <a:rPr lang="en">
                <a:solidFill>
                  <a:schemeClr val="dk1"/>
                </a:solidFill>
              </a:rPr>
              <a:t> that you are analyzing and how it could apply to a farmer deciding whether to invest in these products.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 are the materials that will be provided: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 spreadsheet with raw data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Plot map with variables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Information sheets that describe action of variables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Example of nutrient data that can be compared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conclusions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data in the spreadsheet and the plot key to determine if one or more of the products had a positive effect on the soybeans.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what positive effect you have found.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Determine what data analysis provides evidence for that effect.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Explain how the treatment may have influenced that effect.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there is no positive effect, explain the potential reasons why that is the case.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